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2"/>
  </p:notesMasterIdLst>
  <p:handoutMasterIdLst>
    <p:handoutMasterId r:id="rId13"/>
  </p:handoutMasterIdLst>
  <p:sldIdLst>
    <p:sldId id="259" r:id="rId5"/>
    <p:sldId id="260" r:id="rId6"/>
    <p:sldId id="261" r:id="rId7"/>
    <p:sldId id="266" r:id="rId8"/>
    <p:sldId id="265" r:id="rId9"/>
    <p:sldId id="264" r:id="rId10"/>
    <p:sldId id="263" r:id="rId11"/>
  </p:sldIdLst>
  <p:sldSz cx="12188825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321">
          <p15:clr>
            <a:srgbClr val="A4A3A4"/>
          </p15:clr>
        </p15:guide>
        <p15:guide id="5" pos="3839">
          <p15:clr>
            <a:srgbClr val="A4A3A4"/>
          </p15:clr>
        </p15:guide>
        <p15:guide id="6" pos="1007">
          <p15:clr>
            <a:srgbClr val="A4A3A4"/>
          </p15:clr>
        </p15:guide>
        <p15:guide id="7" pos="717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0" autoAdjust="0"/>
    <p:restoredTop sz="94660"/>
  </p:normalViewPr>
  <p:slideViewPr>
    <p:cSldViewPr showGuides="1">
      <p:cViewPr varScale="1">
        <p:scale>
          <a:sx n="115" d="100"/>
          <a:sy n="115" d="100"/>
        </p:scale>
        <p:origin x="150" y="114"/>
      </p:cViewPr>
      <p:guideLst>
        <p:guide orient="horz" pos="2160"/>
        <p:guide orient="horz" pos="1008"/>
        <p:guide orient="horz" pos="3888"/>
        <p:guide orient="horz" pos="321"/>
        <p:guide pos="3839"/>
        <p:guide pos="1007"/>
        <p:guide pos="717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326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B7646E-8811-423A-9C42-2CBFADA00A96}" type="datetimeFigureOut">
              <a:rPr lang="en-US" smtClean="0"/>
              <a:t>12/3/2020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60E59-1627-4404-ACC5-51C744AB0F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2254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677E230-58DD-43ED-96A1-552DDAB53532}" type="datetimeFigureOut">
              <a:rPr lang="en-US" smtClean="0"/>
              <a:pPr/>
              <a:t>12/3/2020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841221E5-7225-48EB-A4EE-420E7BFCF7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669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1221E5-7225-48EB-A4EE-420E7BFCF705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074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ltGray"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8669" y="1600200"/>
            <a:ext cx="8329031" cy="2680127"/>
          </a:xfrm>
          <a:noFill/>
          <a:effectLst>
            <a:softEdge rad="31750"/>
          </a:effectLst>
        </p:spPr>
        <p:txBody>
          <a:bodyPr anchor="b">
            <a:no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28669" y="4344915"/>
            <a:ext cx="7516442" cy="111608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699025" y="6356351"/>
            <a:ext cx="121888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0253C03-C60F-4FF5-BBBF-078D44B72E7D}" type="datetime1">
              <a:rPr lang="en-US" smtClean="0"/>
              <a:t>12/3/2020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114708" y="6356351"/>
            <a:ext cx="397406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85571" y="6356351"/>
            <a:ext cx="609441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DC1BBB0-96F0-4077-A278-0F3FB5C104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098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40BF0-453F-47A9-9012-5AED3B22E7A1}" type="datetime1">
              <a:rPr lang="en-US" smtClean="0"/>
              <a:t>12/3/2020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52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8613" y="1600201"/>
            <a:ext cx="8283272" cy="2654064"/>
          </a:xfrm>
        </p:spPr>
        <p:txBody>
          <a:bodyPr anchor="b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98613" y="4259996"/>
            <a:ext cx="7264623" cy="1150203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F6906E3-B742-4986-90B6-990F07048832}" type="datetime1">
              <a:rPr lang="en-US" smtClean="0"/>
              <a:t>12/3/2020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7DC1BBB0-96F0-4077-A278-0F3FB5C104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91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93436" y="1600200"/>
            <a:ext cx="4814586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61651" y="1600200"/>
            <a:ext cx="4814586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A372C-B131-4034-B61F-BCF761990A4F}" type="datetime1">
              <a:rPr lang="en-US" smtClean="0"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40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3436" y="177800"/>
            <a:ext cx="9782801" cy="123983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93436" y="1499616"/>
            <a:ext cx="4818888" cy="93878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93436" y="2514706"/>
            <a:ext cx="4814586" cy="365749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9524" y="1499616"/>
            <a:ext cx="4818888" cy="93878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9524" y="2514600"/>
            <a:ext cx="4818888" cy="365556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70B50-D705-4567-8892-606DA8DDC082}" type="datetime1">
              <a:rPr lang="en-US" smtClean="0"/>
              <a:t>12/3/2020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95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93B8A-AC5E-448D-90F1-5F90DC8C0860}" type="datetime1">
              <a:rPr lang="en-US" smtClean="0"/>
              <a:t>12/3/2020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67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D0D57-1DF2-4CE0-A88F-4398D994BF4C}" type="datetime1">
              <a:rPr lang="en-US" smtClean="0"/>
              <a:t>12/3/2020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>
            <a:lvl1pPr algn="r">
              <a:defRPr lang="en-US" smtClean="0"/>
            </a:lvl1pPr>
          </a:lstStyle>
          <a:p>
            <a:fld id="{7DC1BBB0-96F0-4077-A278-0F3FB5C104D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17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098"/>
            <a:ext cx="1218882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 bwMode="white">
          <a:xfrm>
            <a:off x="1598612" y="381000"/>
            <a:ext cx="3293422" cy="1371600"/>
          </a:xfrm>
        </p:spPr>
        <p:txBody>
          <a:bodyPr anchor="b">
            <a:normAutofit/>
          </a:bodyPr>
          <a:lstStyle>
            <a:lvl1pPr algn="l">
              <a:defRPr sz="2800" b="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white">
          <a:xfrm>
            <a:off x="1598612" y="1828800"/>
            <a:ext cx="3293422" cy="4343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32426" y="482600"/>
            <a:ext cx="6195986" cy="568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1A79-789F-42C6-A798-E2703A37BA23}" type="datetime1">
              <a:rPr lang="en-US" smtClean="0"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89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5103812" y="0"/>
            <a:ext cx="6324601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6718" y="381000"/>
            <a:ext cx="3293422" cy="1371600"/>
          </a:xfrm>
        </p:spPr>
        <p:txBody>
          <a:bodyPr anchor="b">
            <a:normAutofit/>
          </a:bodyPr>
          <a:lstStyle>
            <a:lvl1pPr algn="l">
              <a:defRPr sz="2800" b="0" cap="all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 bwMode="auto">
          <a:xfrm>
            <a:off x="5232426" y="482600"/>
            <a:ext cx="6043586" cy="5689600"/>
          </a:xfrm>
          <a:ln w="19050">
            <a:solidFill>
              <a:schemeClr val="bg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16718" y="1828800"/>
            <a:ext cx="3293422" cy="4343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074BA6-2CAA-43FD-B6CB-325C80A91D3E}" type="datetime1">
              <a:rPr lang="en-US" smtClean="0"/>
              <a:t>12/3/2020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03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56D9D-9483-42E7-8CD7-15EDE1A4DDC4}" type="datetime1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16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9612" y="685800"/>
            <a:ext cx="1787526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98613" y="685800"/>
            <a:ext cx="7848599" cy="54864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FD5F10-92B8-46C7-A107-1CF6EB1C2F18}" type="datetime1">
              <a:rPr lang="en-US" smtClean="0"/>
              <a:t>12/3/2020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1BBB0-96F0-4077-A278-0F3FB5C104D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729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93436" y="177800"/>
            <a:ext cx="9782801" cy="12398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93436" y="1600200"/>
            <a:ext cx="9782801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80250" y="6316091"/>
            <a:ext cx="12188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fld id="{0D141A01-0FF1-467E-B344-8F7D0706474A}" type="datetime1">
              <a:rPr lang="en-US" smtClean="0"/>
              <a:pPr/>
              <a:t>12/3/2020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5933" y="6316091"/>
            <a:ext cx="39740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66796" y="6316091"/>
            <a:ext cx="6094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1"/>
                </a:solidFill>
              </a:defRPr>
            </a:lvl1pPr>
          </a:lstStyle>
          <a:p>
            <a:fld id="{7DC1BBB0-96F0-4077-A278-0F3FB5C104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629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400"/>
        </a:spcBef>
        <a:buFont typeface="Euphemia" pitchFamily="34" charset="0"/>
        <a:buChar char="›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126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9784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344168" indent="-24688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70992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07568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4414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8072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17296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39" userDrawn="1">
          <p15:clr>
            <a:srgbClr val="F26B43"/>
          </p15:clr>
        </p15:guide>
        <p15:guide id="2" pos="1007" userDrawn="1">
          <p15:clr>
            <a:srgbClr val="F26B43"/>
          </p15:clr>
        </p15:guide>
        <p15:guide id="3" pos="719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5820" y="692696"/>
            <a:ext cx="6114015" cy="2003455"/>
          </a:xfrm>
        </p:spPr>
        <p:txBody>
          <a:bodyPr/>
          <a:lstStyle/>
          <a:p>
            <a:r>
              <a:rPr lang="en-US" dirty="0" smtClean="0"/>
              <a:t>Getting ready for Christmas 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284" y="2276872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9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148" y="-8914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07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844" y="764704"/>
            <a:ext cx="3895328" cy="48691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2444" y="733231"/>
            <a:ext cx="3895328" cy="4869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668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5860" y="548680"/>
            <a:ext cx="4083918" cy="544522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6420" y="764704"/>
            <a:ext cx="5310972" cy="3966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49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36" y="332656"/>
            <a:ext cx="5517232" cy="55172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484" y="980728"/>
            <a:ext cx="4806916" cy="3590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04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80" y="620688"/>
            <a:ext cx="5265744" cy="39330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460" y="2060848"/>
            <a:ext cx="5328592" cy="3996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7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04" y="620688"/>
            <a:ext cx="4320480" cy="576064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8388" y="764704"/>
            <a:ext cx="4104456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59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Snowflakes design templat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Snowflakes design slides.potx" id="{DEE1F0AD-706A-4F4C-823D-ADFE5851E3EA}" vid="{52425298-8660-4232-B133-1A88C14B38E6}"/>
    </a:ext>
  </a:extLst>
</a:theme>
</file>

<file path=ppt/theme/theme2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915ED37-D514-41C3-9B3C-B262145D17B7}">
  <ds:schemaRefs>
    <ds:schemaRef ds:uri="http://www.w3.org/XML/1998/namespace"/>
    <ds:schemaRef ds:uri="http://schemas.microsoft.com/office/infopath/2007/PartnerControls"/>
    <ds:schemaRef ds:uri="40262f94-9f35-4ac3-9a90-690165a166b7"/>
    <ds:schemaRef ds:uri="http://purl.org/dc/dcmitype/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a4f35948-e619-41b3-aa29-22878b09cfd2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D8853CD7-B1C6-4FDD-B6D0-92A83B857D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E783485-1103-4BBC-98A1-D39A248154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Snowflakes design slides</Template>
  <TotalTime>7</TotalTime>
  <Words>5</Words>
  <Application>Microsoft Office PowerPoint</Application>
  <PresentationFormat>Custom</PresentationFormat>
  <Paragraphs>2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Euphemia</vt:lpstr>
      <vt:lpstr>Snowflakes design template</vt:lpstr>
      <vt:lpstr>Getting ready for Christmas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Jenny Hawkins</dc:creator>
  <cp:lastModifiedBy>Jenny Hawkins</cp:lastModifiedBy>
  <cp:revision>2</cp:revision>
  <dcterms:created xsi:type="dcterms:W3CDTF">2020-12-03T16:45:27Z</dcterms:created>
  <dcterms:modified xsi:type="dcterms:W3CDTF">2020-12-03T16:53:08Z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74067300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