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505C4D-34AF-8E3B-FEF6-31324220DDFE}" v="618" dt="2019-11-18T14:53:38.276"/>
    <p1510:client id="{6256C519-17C0-B4D6-0113-390D94ADD791}" v="1883" dt="2019-11-18T14:41:13.102"/>
    <p1510:client id="{8E2EBC48-B4DC-4454-250A-00636131A005}" v="9" dt="2019-10-29T08:33:44.495"/>
    <p1510:client id="{A489E58A-C10E-B34C-98C8-0B1C3A8785D7}" v="159" dt="2019-10-28T13:51:30.4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96" y="5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6/11/relationships/changesInfo" Target="changesInfos/changesInfo1.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Fincham" userId="S::cfincham@stcuthberts.leics.sch.uk::3b60e64b-5280-4874-8828-ddb3cc562c4e" providerId="AD" clId="Web-{8E2EBC48-B4DC-4454-250A-00636131A005}"/>
    <pc:docChg chg="modSld">
      <pc:chgData name="Chloe Fincham" userId="S::cfincham@stcuthberts.leics.sch.uk::3b60e64b-5280-4874-8828-ddb3cc562c4e" providerId="AD" clId="Web-{8E2EBC48-B4DC-4454-250A-00636131A005}" dt="2019-10-29T08:33:44.385" v="6" actId="20577"/>
      <pc:docMkLst>
        <pc:docMk/>
      </pc:docMkLst>
      <pc:sldChg chg="modSp">
        <pc:chgData name="Chloe Fincham" userId="S::cfincham@stcuthberts.leics.sch.uk::3b60e64b-5280-4874-8828-ddb3cc562c4e" providerId="AD" clId="Web-{8E2EBC48-B4DC-4454-250A-00636131A005}" dt="2019-10-29T08:33:35.151" v="0" actId="20577"/>
        <pc:sldMkLst>
          <pc:docMk/>
          <pc:sldMk cId="109857222" sldId="256"/>
        </pc:sldMkLst>
        <pc:spChg chg="mod">
          <ac:chgData name="Chloe Fincham" userId="S::cfincham@stcuthberts.leics.sch.uk::3b60e64b-5280-4874-8828-ddb3cc562c4e" providerId="AD" clId="Web-{8E2EBC48-B4DC-4454-250A-00636131A005}" dt="2019-10-29T08:33:35.151" v="0" actId="20577"/>
          <ac:spMkLst>
            <pc:docMk/>
            <pc:sldMk cId="109857222" sldId="256"/>
            <ac:spMk id="10" creationId="{E50692CB-0CB7-7747-A018-474A9C4D876C}"/>
          </ac:spMkLst>
        </pc:spChg>
      </pc:sldChg>
      <pc:sldChg chg="modSp">
        <pc:chgData name="Chloe Fincham" userId="S::cfincham@stcuthberts.leics.sch.uk::3b60e64b-5280-4874-8828-ddb3cc562c4e" providerId="AD" clId="Web-{8E2EBC48-B4DC-4454-250A-00636131A005}" dt="2019-10-29T08:33:44.385" v="5" actId="20577"/>
        <pc:sldMkLst>
          <pc:docMk/>
          <pc:sldMk cId="64867884" sldId="257"/>
        </pc:sldMkLst>
        <pc:spChg chg="mod">
          <ac:chgData name="Chloe Fincham" userId="S::cfincham@stcuthberts.leics.sch.uk::3b60e64b-5280-4874-8828-ddb3cc562c4e" providerId="AD" clId="Web-{8E2EBC48-B4DC-4454-250A-00636131A005}" dt="2019-10-29T08:33:39.635" v="2" actId="20577"/>
          <ac:spMkLst>
            <pc:docMk/>
            <pc:sldMk cId="64867884" sldId="257"/>
            <ac:spMk id="10" creationId="{E50692CB-0CB7-7747-A018-474A9C4D876C}"/>
          </ac:spMkLst>
        </pc:spChg>
        <pc:spChg chg="mod">
          <ac:chgData name="Chloe Fincham" userId="S::cfincham@stcuthberts.leics.sch.uk::3b60e64b-5280-4874-8828-ddb3cc562c4e" providerId="AD" clId="Web-{8E2EBC48-B4DC-4454-250A-00636131A005}" dt="2019-10-29T08:33:44.385" v="5" actId="20577"/>
          <ac:spMkLst>
            <pc:docMk/>
            <pc:sldMk cId="64867884" sldId="257"/>
            <ac:spMk id="12" creationId="{18BD005A-A38E-2342-99A9-0930568200C4}"/>
          </ac:spMkLst>
        </pc:spChg>
      </pc:sldChg>
    </pc:docChg>
  </pc:docChgLst>
  <pc:docChgLst>
    <pc:chgData name="Chloe Fincham" userId="S::cfincham@stcuthberts.leics.sch.uk::3b60e64b-5280-4874-8828-ddb3cc562c4e" providerId="AD" clId="Web-{42505C4D-34AF-8E3B-FEF6-31324220DDFE}"/>
    <pc:docChg chg="addSld delSld modSld">
      <pc:chgData name="Chloe Fincham" userId="S::cfincham@stcuthberts.leics.sch.uk::3b60e64b-5280-4874-8828-ddb3cc562c4e" providerId="AD" clId="Web-{42505C4D-34AF-8E3B-FEF6-31324220DDFE}" dt="2019-11-18T14:53:38.276" v="605"/>
      <pc:docMkLst>
        <pc:docMk/>
      </pc:docMkLst>
      <pc:sldChg chg="modSp">
        <pc:chgData name="Chloe Fincham" userId="S::cfincham@stcuthberts.leics.sch.uk::3b60e64b-5280-4874-8828-ddb3cc562c4e" providerId="AD" clId="Web-{42505C4D-34AF-8E3B-FEF6-31324220DDFE}" dt="2019-11-18T14:45:39.224" v="262" actId="1076"/>
        <pc:sldMkLst>
          <pc:docMk/>
          <pc:sldMk cId="109857222" sldId="256"/>
        </pc:sldMkLst>
        <pc:spChg chg="mod">
          <ac:chgData name="Chloe Fincham" userId="S::cfincham@stcuthberts.leics.sch.uk::3b60e64b-5280-4874-8828-ddb3cc562c4e" providerId="AD" clId="Web-{42505C4D-34AF-8E3B-FEF6-31324220DDFE}" dt="2019-11-18T14:42:48.535" v="188" actId="20577"/>
          <ac:spMkLst>
            <pc:docMk/>
            <pc:sldMk cId="109857222" sldId="256"/>
            <ac:spMk id="11" creationId="{79CC558B-5A5A-7042-93E7-BF657682BCF4}"/>
          </ac:spMkLst>
        </pc:spChg>
        <pc:spChg chg="mod">
          <ac:chgData name="Chloe Fincham" userId="S::cfincham@stcuthberts.leics.sch.uk::3b60e64b-5280-4874-8828-ddb3cc562c4e" providerId="AD" clId="Web-{42505C4D-34AF-8E3B-FEF6-31324220DDFE}" dt="2019-11-18T14:42:54.473" v="191" actId="14100"/>
          <ac:spMkLst>
            <pc:docMk/>
            <pc:sldMk cId="109857222" sldId="256"/>
            <ac:spMk id="12" creationId="{18BD005A-A38E-2342-99A9-0930568200C4}"/>
          </ac:spMkLst>
        </pc:spChg>
        <pc:spChg chg="mod">
          <ac:chgData name="Chloe Fincham" userId="S::cfincham@stcuthberts.leics.sch.uk::3b60e64b-5280-4874-8828-ddb3cc562c4e" providerId="AD" clId="Web-{42505C4D-34AF-8E3B-FEF6-31324220DDFE}" dt="2019-11-18T14:45:16.771" v="252" actId="20577"/>
          <ac:spMkLst>
            <pc:docMk/>
            <pc:sldMk cId="109857222" sldId="256"/>
            <ac:spMk id="13" creationId="{521E55F0-36CD-CE4A-8E72-FDEE851D943E}"/>
          </ac:spMkLst>
        </pc:spChg>
        <pc:spChg chg="mod">
          <ac:chgData name="Chloe Fincham" userId="S::cfincham@stcuthberts.leics.sch.uk::3b60e64b-5280-4874-8828-ddb3cc562c4e" providerId="AD" clId="Web-{42505C4D-34AF-8E3B-FEF6-31324220DDFE}" dt="2019-11-18T14:45:31.849" v="258" actId="1076"/>
          <ac:spMkLst>
            <pc:docMk/>
            <pc:sldMk cId="109857222" sldId="256"/>
            <ac:spMk id="20" creationId="{1E24752F-C57A-5C4E-9A99-EBB5FF618537}"/>
          </ac:spMkLst>
        </pc:spChg>
        <pc:spChg chg="mod">
          <ac:chgData name="Chloe Fincham" userId="S::cfincham@stcuthberts.leics.sch.uk::3b60e64b-5280-4874-8828-ddb3cc562c4e" providerId="AD" clId="Web-{42505C4D-34AF-8E3B-FEF6-31324220DDFE}" dt="2019-11-18T14:45:39.224" v="262" actId="1076"/>
          <ac:spMkLst>
            <pc:docMk/>
            <pc:sldMk cId="109857222" sldId="256"/>
            <ac:spMk id="21" creationId="{A0EC7516-7B07-154B-9159-16FA4A039B15}"/>
          </ac:spMkLst>
        </pc:spChg>
        <pc:graphicFrameChg chg="mod modGraphic">
          <ac:chgData name="Chloe Fincham" userId="S::cfincham@stcuthberts.leics.sch.uk::3b60e64b-5280-4874-8828-ddb3cc562c4e" providerId="AD" clId="Web-{42505C4D-34AF-8E3B-FEF6-31324220DDFE}" dt="2019-11-18T14:41:35.284" v="9"/>
          <ac:graphicFrameMkLst>
            <pc:docMk/>
            <pc:sldMk cId="109857222" sldId="256"/>
            <ac:graphicFrameMk id="15" creationId="{F35507F2-DCED-6745-B96A-128CA5FE18B0}"/>
          </ac:graphicFrameMkLst>
        </pc:graphicFrameChg>
        <pc:picChg chg="mod">
          <ac:chgData name="Chloe Fincham" userId="S::cfincham@stcuthberts.leics.sch.uk::3b60e64b-5280-4874-8828-ddb3cc562c4e" providerId="AD" clId="Web-{42505C4D-34AF-8E3B-FEF6-31324220DDFE}" dt="2019-11-18T14:42:57.645" v="193" actId="1076"/>
          <ac:picMkLst>
            <pc:docMk/>
            <pc:sldMk cId="109857222" sldId="256"/>
            <ac:picMk id="4" creationId="{C111C52C-9F1F-41FE-8331-8AD18E966D8D}"/>
          </ac:picMkLst>
        </pc:picChg>
      </pc:sldChg>
      <pc:sldChg chg="del">
        <pc:chgData name="Chloe Fincham" userId="S::cfincham@stcuthberts.leics.sch.uk::3b60e64b-5280-4874-8828-ddb3cc562c4e" providerId="AD" clId="Web-{42505C4D-34AF-8E3B-FEF6-31324220DDFE}" dt="2019-11-18T14:49:32.086" v="412"/>
        <pc:sldMkLst>
          <pc:docMk/>
          <pc:sldMk cId="64867884" sldId="257"/>
        </pc:sldMkLst>
      </pc:sldChg>
      <pc:sldChg chg="addSp modSp add replId">
        <pc:chgData name="Chloe Fincham" userId="S::cfincham@stcuthberts.leics.sch.uk::3b60e64b-5280-4874-8828-ddb3cc562c4e" providerId="AD" clId="Web-{42505C4D-34AF-8E3B-FEF6-31324220DDFE}" dt="2019-11-18T14:53:38.276" v="605"/>
        <pc:sldMkLst>
          <pc:docMk/>
          <pc:sldMk cId="1774074314" sldId="258"/>
        </pc:sldMkLst>
        <pc:spChg chg="mod">
          <ac:chgData name="Chloe Fincham" userId="S::cfincham@stcuthberts.leics.sch.uk::3b60e64b-5280-4874-8828-ddb3cc562c4e" providerId="AD" clId="Web-{42505C4D-34AF-8E3B-FEF6-31324220DDFE}" dt="2019-11-18T14:49:29.883" v="410" actId="20577"/>
          <ac:spMkLst>
            <pc:docMk/>
            <pc:sldMk cId="1774074314" sldId="258"/>
            <ac:spMk id="12" creationId="{18BD005A-A38E-2342-99A9-0930568200C4}"/>
          </ac:spMkLst>
        </pc:spChg>
        <pc:spChg chg="add mod">
          <ac:chgData name="Chloe Fincham" userId="S::cfincham@stcuthberts.leics.sch.uk::3b60e64b-5280-4874-8828-ddb3cc562c4e" providerId="AD" clId="Web-{42505C4D-34AF-8E3B-FEF6-31324220DDFE}" dt="2019-11-18T14:50:34.430" v="519" actId="1076"/>
          <ac:spMkLst>
            <pc:docMk/>
            <pc:sldMk cId="1774074314" sldId="258"/>
            <ac:spMk id="14" creationId="{9FAB99A3-8532-4688-910D-C7733D4580DC}"/>
          </ac:spMkLst>
        </pc:spChg>
        <pc:spChg chg="mod">
          <ac:chgData name="Chloe Fincham" userId="S::cfincham@stcuthberts.leics.sch.uk::3b60e64b-5280-4874-8828-ddb3cc562c4e" providerId="AD" clId="Web-{42505C4D-34AF-8E3B-FEF6-31324220DDFE}" dt="2019-11-18T14:52:31.806" v="520" actId="1076"/>
          <ac:spMkLst>
            <pc:docMk/>
            <pc:sldMk cId="1774074314" sldId="258"/>
            <ac:spMk id="20" creationId="{1E24752F-C57A-5C4E-9A99-EBB5FF618537}"/>
          </ac:spMkLst>
        </pc:spChg>
        <pc:spChg chg="mod">
          <ac:chgData name="Chloe Fincham" userId="S::cfincham@stcuthberts.leics.sch.uk::3b60e64b-5280-4874-8828-ddb3cc562c4e" providerId="AD" clId="Web-{42505C4D-34AF-8E3B-FEF6-31324220DDFE}" dt="2019-11-18T14:52:34.150" v="521" actId="1076"/>
          <ac:spMkLst>
            <pc:docMk/>
            <pc:sldMk cId="1774074314" sldId="258"/>
            <ac:spMk id="21" creationId="{A0EC7516-7B07-154B-9159-16FA4A039B15}"/>
          </ac:spMkLst>
        </pc:spChg>
        <pc:graphicFrameChg chg="mod modGraphic">
          <ac:chgData name="Chloe Fincham" userId="S::cfincham@stcuthberts.leics.sch.uk::3b60e64b-5280-4874-8828-ddb3cc562c4e" providerId="AD" clId="Web-{42505C4D-34AF-8E3B-FEF6-31324220DDFE}" dt="2019-11-18T14:53:38.276" v="605"/>
          <ac:graphicFrameMkLst>
            <pc:docMk/>
            <pc:sldMk cId="1774074314" sldId="258"/>
            <ac:graphicFrameMk id="23" creationId="{15B12665-9F36-5F46-B31C-D10232592295}"/>
          </ac:graphicFrameMkLst>
        </pc:graphicFrameChg>
      </pc:sldChg>
    </pc:docChg>
  </pc:docChgLst>
  <pc:docChgLst>
    <pc:chgData name="Chloe Fincham" userId="S::cfincham@stcuthberts.leics.sch.uk::3b60e64b-5280-4874-8828-ddb3cc562c4e" providerId="AD" clId="Web-{6256C519-17C0-B4D6-0113-390D94ADD791}"/>
    <pc:docChg chg="modSld">
      <pc:chgData name="Chloe Fincham" userId="S::cfincham@stcuthberts.leics.sch.uk::3b60e64b-5280-4874-8828-ddb3cc562c4e" providerId="AD" clId="Web-{6256C519-17C0-B4D6-0113-390D94ADD791}" dt="2019-11-18T14:41:13.102" v="1859"/>
      <pc:docMkLst>
        <pc:docMk/>
      </pc:docMkLst>
      <pc:sldChg chg="addSp delSp modSp">
        <pc:chgData name="Chloe Fincham" userId="S::cfincham@stcuthberts.leics.sch.uk::3b60e64b-5280-4874-8828-ddb3cc562c4e" providerId="AD" clId="Web-{6256C519-17C0-B4D6-0113-390D94ADD791}" dt="2019-11-18T14:41:13.102" v="1859"/>
        <pc:sldMkLst>
          <pc:docMk/>
          <pc:sldMk cId="109857222" sldId="256"/>
        </pc:sldMkLst>
        <pc:spChg chg="mod">
          <ac:chgData name="Chloe Fincham" userId="S::cfincham@stcuthberts.leics.sch.uk::3b60e64b-5280-4874-8828-ddb3cc562c4e" providerId="AD" clId="Web-{6256C519-17C0-B4D6-0113-390D94ADD791}" dt="2019-11-18T14:26:09.028" v="822" actId="20577"/>
          <ac:spMkLst>
            <pc:docMk/>
            <pc:sldMk cId="109857222" sldId="256"/>
            <ac:spMk id="7" creationId="{A68C1503-3E64-9F49-AD8C-B1C1C5BED45F}"/>
          </ac:spMkLst>
        </pc:spChg>
        <pc:spChg chg="mod">
          <ac:chgData name="Chloe Fincham" userId="S::cfincham@stcuthberts.leics.sch.uk::3b60e64b-5280-4874-8828-ddb3cc562c4e" providerId="AD" clId="Web-{6256C519-17C0-B4D6-0113-390D94ADD791}" dt="2019-11-18T14:24:32.966" v="409" actId="20577"/>
          <ac:spMkLst>
            <pc:docMk/>
            <pc:sldMk cId="109857222" sldId="256"/>
            <ac:spMk id="9" creationId="{5F86DD35-DEDE-8242-A7D8-4F07AB167E74}"/>
          </ac:spMkLst>
        </pc:spChg>
        <pc:spChg chg="mod">
          <ac:chgData name="Chloe Fincham" userId="S::cfincham@stcuthberts.leics.sch.uk::3b60e64b-5280-4874-8828-ddb3cc562c4e" providerId="AD" clId="Web-{6256C519-17C0-B4D6-0113-390D94ADD791}" dt="2019-11-18T14:25:01.388" v="464" actId="20577"/>
          <ac:spMkLst>
            <pc:docMk/>
            <pc:sldMk cId="109857222" sldId="256"/>
            <ac:spMk id="10" creationId="{E50692CB-0CB7-7747-A018-474A9C4D876C}"/>
          </ac:spMkLst>
        </pc:spChg>
        <pc:spChg chg="mod">
          <ac:chgData name="Chloe Fincham" userId="S::cfincham@stcuthberts.leics.sch.uk::3b60e64b-5280-4874-8828-ddb3cc562c4e" providerId="AD" clId="Web-{6256C519-17C0-B4D6-0113-390D94ADD791}" dt="2019-11-18T14:25:43.904" v="812" actId="20577"/>
          <ac:spMkLst>
            <pc:docMk/>
            <pc:sldMk cId="109857222" sldId="256"/>
            <ac:spMk id="11" creationId="{79CC558B-5A5A-7042-93E7-BF657682BCF4}"/>
          </ac:spMkLst>
        </pc:spChg>
        <pc:spChg chg="mod">
          <ac:chgData name="Chloe Fincham" userId="S::cfincham@stcuthberts.leics.sch.uk::3b60e64b-5280-4874-8828-ddb3cc562c4e" providerId="AD" clId="Web-{6256C519-17C0-B4D6-0113-390D94ADD791}" dt="2019-11-18T14:26:08.888" v="820" actId="20577"/>
          <ac:spMkLst>
            <pc:docMk/>
            <pc:sldMk cId="109857222" sldId="256"/>
            <ac:spMk id="12" creationId="{18BD005A-A38E-2342-99A9-0930568200C4}"/>
          </ac:spMkLst>
        </pc:spChg>
        <pc:spChg chg="mod">
          <ac:chgData name="Chloe Fincham" userId="S::cfincham@stcuthberts.leics.sch.uk::3b60e64b-5280-4874-8828-ddb3cc562c4e" providerId="AD" clId="Web-{6256C519-17C0-B4D6-0113-390D94ADD791}" dt="2019-11-18T14:27:16.278" v="1170" actId="20577"/>
          <ac:spMkLst>
            <pc:docMk/>
            <pc:sldMk cId="109857222" sldId="256"/>
            <ac:spMk id="13" creationId="{521E55F0-36CD-CE4A-8E72-FDEE851D943E}"/>
          </ac:spMkLst>
        </pc:spChg>
        <pc:spChg chg="del mod">
          <ac:chgData name="Chloe Fincham" userId="S::cfincham@stcuthberts.leics.sch.uk::3b60e64b-5280-4874-8828-ddb3cc562c4e" providerId="AD" clId="Web-{6256C519-17C0-B4D6-0113-390D94ADD791}" dt="2019-11-18T14:34:37.995" v="1369"/>
          <ac:spMkLst>
            <pc:docMk/>
            <pc:sldMk cId="109857222" sldId="256"/>
            <ac:spMk id="19" creationId="{F1AA223C-9313-E444-9991-BDEA108C58DB}"/>
          </ac:spMkLst>
        </pc:spChg>
        <pc:spChg chg="mod">
          <ac:chgData name="Chloe Fincham" userId="S::cfincham@stcuthberts.leics.sch.uk::3b60e64b-5280-4874-8828-ddb3cc562c4e" providerId="AD" clId="Web-{6256C519-17C0-B4D6-0113-390D94ADD791}" dt="2019-11-18T14:31:13.308" v="1343" actId="1076"/>
          <ac:spMkLst>
            <pc:docMk/>
            <pc:sldMk cId="109857222" sldId="256"/>
            <ac:spMk id="20" creationId="{1E24752F-C57A-5C4E-9A99-EBB5FF618537}"/>
          </ac:spMkLst>
        </pc:spChg>
        <pc:spChg chg="mod">
          <ac:chgData name="Chloe Fincham" userId="S::cfincham@stcuthberts.leics.sch.uk::3b60e64b-5280-4874-8828-ddb3cc562c4e" providerId="AD" clId="Web-{6256C519-17C0-B4D6-0113-390D94ADD791}" dt="2019-11-18T14:30:59.293" v="1282" actId="20577"/>
          <ac:spMkLst>
            <pc:docMk/>
            <pc:sldMk cId="109857222" sldId="256"/>
            <ac:spMk id="21" creationId="{A0EC7516-7B07-154B-9159-16FA4A039B15}"/>
          </ac:spMkLst>
        </pc:spChg>
        <pc:spChg chg="del">
          <ac:chgData name="Chloe Fincham" userId="S::cfincham@stcuthberts.leics.sch.uk::3b60e64b-5280-4874-8828-ddb3cc562c4e" providerId="AD" clId="Web-{6256C519-17C0-B4D6-0113-390D94ADD791}" dt="2019-11-18T14:40:50.805" v="1828"/>
          <ac:spMkLst>
            <pc:docMk/>
            <pc:sldMk cId="109857222" sldId="256"/>
            <ac:spMk id="24" creationId="{E2546358-243F-F846-9D34-C6A67A679AA1}"/>
          </ac:spMkLst>
        </pc:spChg>
        <pc:graphicFrameChg chg="mod modGraphic">
          <ac:chgData name="Chloe Fincham" userId="S::cfincham@stcuthberts.leics.sch.uk::3b60e64b-5280-4874-8828-ddb3cc562c4e" providerId="AD" clId="Web-{6256C519-17C0-B4D6-0113-390D94ADD791}" dt="2019-11-18T14:41:13.102" v="1859"/>
          <ac:graphicFrameMkLst>
            <pc:docMk/>
            <pc:sldMk cId="109857222" sldId="256"/>
            <ac:graphicFrameMk id="15" creationId="{F35507F2-DCED-6745-B96A-128CA5FE18B0}"/>
          </ac:graphicFrameMkLst>
        </pc:graphicFrameChg>
        <pc:graphicFrameChg chg="mod modGraphic">
          <ac:chgData name="Chloe Fincham" userId="S::cfincham@stcuthberts.leics.sch.uk::3b60e64b-5280-4874-8828-ddb3cc562c4e" providerId="AD" clId="Web-{6256C519-17C0-B4D6-0113-390D94ADD791}" dt="2019-11-18T14:40:57.212" v="1829" actId="1076"/>
          <ac:graphicFrameMkLst>
            <pc:docMk/>
            <pc:sldMk cId="109857222" sldId="256"/>
            <ac:graphicFrameMk id="23" creationId="{15B12665-9F36-5F46-B31C-D10232592295}"/>
          </ac:graphicFrameMkLst>
        </pc:graphicFrameChg>
        <pc:picChg chg="add del mod ord">
          <ac:chgData name="Chloe Fincham" userId="S::cfincham@stcuthberts.leics.sch.uk::3b60e64b-5280-4874-8828-ddb3cc562c4e" providerId="AD" clId="Web-{6256C519-17C0-B4D6-0113-390D94ADD791}" dt="2019-11-18T14:31:52.652" v="1350"/>
          <ac:picMkLst>
            <pc:docMk/>
            <pc:sldMk cId="109857222" sldId="256"/>
            <ac:picMk id="2" creationId="{94E1E41F-00F3-4DAB-B63E-856C1C8B6E82}"/>
          </ac:picMkLst>
        </pc:picChg>
        <pc:picChg chg="add mod ord">
          <ac:chgData name="Chloe Fincham" userId="S::cfincham@stcuthberts.leics.sch.uk::3b60e64b-5280-4874-8828-ddb3cc562c4e" providerId="AD" clId="Web-{6256C519-17C0-B4D6-0113-390D94ADD791}" dt="2019-11-18T14:34:36.010" v="1356"/>
          <ac:picMkLst>
            <pc:docMk/>
            <pc:sldMk cId="109857222" sldId="256"/>
            <ac:picMk id="4" creationId="{C111C52C-9F1F-41FE-8331-8AD18E966D8D}"/>
          </ac:picMkLst>
        </pc:picChg>
        <pc:picChg chg="del">
          <ac:chgData name="Chloe Fincham" userId="S::cfincham@stcuthberts.leics.sch.uk::3b60e64b-5280-4874-8828-ddb3cc562c4e" providerId="AD" clId="Web-{6256C519-17C0-B4D6-0113-390D94ADD791}" dt="2019-11-18T14:31:30.168" v="1344"/>
          <ac:picMkLst>
            <pc:docMk/>
            <pc:sldMk cId="109857222" sldId="256"/>
            <ac:picMk id="5" creationId="{E029CDBE-D27E-0548-AABB-B382F7D7D438}"/>
          </ac:picMkLst>
        </pc:picChg>
      </pc:sldChg>
    </pc:docChg>
  </pc:docChgLst>
  <pc:docChgLst>
    <pc:chgData name="Chloe Fincham" userId="3b60e64b-5280-4874-8828-ddb3cc562c4e" providerId="ADAL" clId="{A489E58A-C10E-B34C-98C8-0B1C3A8785D7}"/>
    <pc:docChg chg="undo custSel addSld modSld">
      <pc:chgData name="Chloe Fincham" userId="3b60e64b-5280-4874-8828-ddb3cc562c4e" providerId="ADAL" clId="{A489E58A-C10E-B34C-98C8-0B1C3A8785D7}" dt="2019-10-28T13:56:13.429" v="3077" actId="1076"/>
      <pc:docMkLst>
        <pc:docMk/>
      </pc:docMkLst>
      <pc:sldChg chg="addSp delSp modSp">
        <pc:chgData name="Chloe Fincham" userId="3b60e64b-5280-4874-8828-ddb3cc562c4e" providerId="ADAL" clId="{A489E58A-C10E-B34C-98C8-0B1C3A8785D7}" dt="2019-10-28T13:50:17.505" v="2765" actId="20577"/>
        <pc:sldMkLst>
          <pc:docMk/>
          <pc:sldMk cId="109857222" sldId="256"/>
        </pc:sldMkLst>
        <pc:spChg chg="del">
          <ac:chgData name="Chloe Fincham" userId="3b60e64b-5280-4874-8828-ddb3cc562c4e" providerId="ADAL" clId="{A489E58A-C10E-B34C-98C8-0B1C3A8785D7}" dt="2019-10-28T12:59:13.271" v="0" actId="478"/>
          <ac:spMkLst>
            <pc:docMk/>
            <pc:sldMk cId="109857222" sldId="256"/>
            <ac:spMk id="2" creationId="{00000000-0000-0000-0000-000000000000}"/>
          </ac:spMkLst>
        </pc:spChg>
        <pc:spChg chg="del">
          <ac:chgData name="Chloe Fincham" userId="3b60e64b-5280-4874-8828-ddb3cc562c4e" providerId="ADAL" clId="{A489E58A-C10E-B34C-98C8-0B1C3A8785D7}" dt="2019-10-28T12:59:15.315" v="1" actId="478"/>
          <ac:spMkLst>
            <pc:docMk/>
            <pc:sldMk cId="109857222" sldId="256"/>
            <ac:spMk id="3" creationId="{00000000-0000-0000-0000-000000000000}"/>
          </ac:spMkLst>
        </pc:spChg>
        <pc:spChg chg="add del mod">
          <ac:chgData name="Chloe Fincham" userId="3b60e64b-5280-4874-8828-ddb3cc562c4e" providerId="ADAL" clId="{A489E58A-C10E-B34C-98C8-0B1C3A8785D7}" dt="2019-10-28T13:00:01.726" v="4" actId="478"/>
          <ac:spMkLst>
            <pc:docMk/>
            <pc:sldMk cId="109857222" sldId="256"/>
            <ac:spMk id="6" creationId="{E67BC1A8-2A40-A140-BACD-37113682185D}"/>
          </ac:spMkLst>
        </pc:spChg>
        <pc:spChg chg="add mod">
          <ac:chgData name="Chloe Fincham" userId="3b60e64b-5280-4874-8828-ddb3cc562c4e" providerId="ADAL" clId="{A489E58A-C10E-B34C-98C8-0B1C3A8785D7}" dt="2019-10-28T13:01:13.285" v="79" actId="403"/>
          <ac:spMkLst>
            <pc:docMk/>
            <pc:sldMk cId="109857222" sldId="256"/>
            <ac:spMk id="7" creationId="{A68C1503-3E64-9F49-AD8C-B1C1C5BED45F}"/>
          </ac:spMkLst>
        </pc:spChg>
        <pc:spChg chg="add mod">
          <ac:chgData name="Chloe Fincham" userId="3b60e64b-5280-4874-8828-ddb3cc562c4e" providerId="ADAL" clId="{A489E58A-C10E-B34C-98C8-0B1C3A8785D7}" dt="2019-10-28T13:30:34.973" v="1571" actId="1076"/>
          <ac:spMkLst>
            <pc:docMk/>
            <pc:sldMk cId="109857222" sldId="256"/>
            <ac:spMk id="8" creationId="{07841490-96D1-3040-9FCC-BFA258452DE2}"/>
          </ac:spMkLst>
        </pc:spChg>
        <pc:spChg chg="add mod">
          <ac:chgData name="Chloe Fincham" userId="3b60e64b-5280-4874-8828-ddb3cc562c4e" providerId="ADAL" clId="{A489E58A-C10E-B34C-98C8-0B1C3A8785D7}" dt="2019-10-28T13:30:34.973" v="1571" actId="1076"/>
          <ac:spMkLst>
            <pc:docMk/>
            <pc:sldMk cId="109857222" sldId="256"/>
            <ac:spMk id="9" creationId="{5F86DD35-DEDE-8242-A7D8-4F07AB167E74}"/>
          </ac:spMkLst>
        </pc:spChg>
        <pc:spChg chg="add mod">
          <ac:chgData name="Chloe Fincham" userId="3b60e64b-5280-4874-8828-ddb3cc562c4e" providerId="ADAL" clId="{A489E58A-C10E-B34C-98C8-0B1C3A8785D7}" dt="2019-10-28T13:30:34.973" v="1571" actId="1076"/>
          <ac:spMkLst>
            <pc:docMk/>
            <pc:sldMk cId="109857222" sldId="256"/>
            <ac:spMk id="10" creationId="{E50692CB-0CB7-7747-A018-474A9C4D876C}"/>
          </ac:spMkLst>
        </pc:spChg>
        <pc:spChg chg="add mod">
          <ac:chgData name="Chloe Fincham" userId="3b60e64b-5280-4874-8828-ddb3cc562c4e" providerId="ADAL" clId="{A489E58A-C10E-B34C-98C8-0B1C3A8785D7}" dt="2019-10-28T13:30:34.973" v="1571" actId="1076"/>
          <ac:spMkLst>
            <pc:docMk/>
            <pc:sldMk cId="109857222" sldId="256"/>
            <ac:spMk id="11" creationId="{79CC558B-5A5A-7042-93E7-BF657682BCF4}"/>
          </ac:spMkLst>
        </pc:spChg>
        <pc:spChg chg="add mod">
          <ac:chgData name="Chloe Fincham" userId="3b60e64b-5280-4874-8828-ddb3cc562c4e" providerId="ADAL" clId="{A489E58A-C10E-B34C-98C8-0B1C3A8785D7}" dt="2019-10-28T13:30:34.973" v="1571" actId="1076"/>
          <ac:spMkLst>
            <pc:docMk/>
            <pc:sldMk cId="109857222" sldId="256"/>
            <ac:spMk id="12" creationId="{18BD005A-A38E-2342-99A9-0930568200C4}"/>
          </ac:spMkLst>
        </pc:spChg>
        <pc:spChg chg="add mod">
          <ac:chgData name="Chloe Fincham" userId="3b60e64b-5280-4874-8828-ddb3cc562c4e" providerId="ADAL" clId="{A489E58A-C10E-B34C-98C8-0B1C3A8785D7}" dt="2019-10-28T13:40:24.180" v="2033" actId="20577"/>
          <ac:spMkLst>
            <pc:docMk/>
            <pc:sldMk cId="109857222" sldId="256"/>
            <ac:spMk id="13" creationId="{521E55F0-36CD-CE4A-8E72-FDEE851D943E}"/>
          </ac:spMkLst>
        </pc:spChg>
        <pc:spChg chg="add del mod">
          <ac:chgData name="Chloe Fincham" userId="3b60e64b-5280-4874-8828-ddb3cc562c4e" providerId="ADAL" clId="{A489E58A-C10E-B34C-98C8-0B1C3A8785D7}" dt="2019-10-28T13:13:24.978" v="1128" actId="478"/>
          <ac:spMkLst>
            <pc:docMk/>
            <pc:sldMk cId="109857222" sldId="256"/>
            <ac:spMk id="14" creationId="{277E1047-1C6B-CD49-9B98-0A8C28EEF00B}"/>
          </ac:spMkLst>
        </pc:spChg>
        <pc:spChg chg="add mod">
          <ac:chgData name="Chloe Fincham" userId="3b60e64b-5280-4874-8828-ddb3cc562c4e" providerId="ADAL" clId="{A489E58A-C10E-B34C-98C8-0B1C3A8785D7}" dt="2019-10-28T13:35:13.334" v="1795" actId="1076"/>
          <ac:spMkLst>
            <pc:docMk/>
            <pc:sldMk cId="109857222" sldId="256"/>
            <ac:spMk id="19" creationId="{F1AA223C-9313-E444-9991-BDEA108C58DB}"/>
          </ac:spMkLst>
        </pc:spChg>
        <pc:spChg chg="add mod">
          <ac:chgData name="Chloe Fincham" userId="3b60e64b-5280-4874-8828-ddb3cc562c4e" providerId="ADAL" clId="{A489E58A-C10E-B34C-98C8-0B1C3A8785D7}" dt="2019-10-28T13:44:45.863" v="2336" actId="1076"/>
          <ac:spMkLst>
            <pc:docMk/>
            <pc:sldMk cId="109857222" sldId="256"/>
            <ac:spMk id="20" creationId="{1E24752F-C57A-5C4E-9A99-EBB5FF618537}"/>
          </ac:spMkLst>
        </pc:spChg>
        <pc:spChg chg="add mod">
          <ac:chgData name="Chloe Fincham" userId="3b60e64b-5280-4874-8828-ddb3cc562c4e" providerId="ADAL" clId="{A489E58A-C10E-B34C-98C8-0B1C3A8785D7}" dt="2019-10-28T13:34:27.664" v="1782" actId="1076"/>
          <ac:spMkLst>
            <pc:docMk/>
            <pc:sldMk cId="109857222" sldId="256"/>
            <ac:spMk id="21" creationId="{A0EC7516-7B07-154B-9159-16FA4A039B15}"/>
          </ac:spMkLst>
        </pc:spChg>
        <pc:spChg chg="add del mod">
          <ac:chgData name="Chloe Fincham" userId="3b60e64b-5280-4874-8828-ddb3cc562c4e" providerId="ADAL" clId="{A489E58A-C10E-B34C-98C8-0B1C3A8785D7}" dt="2019-10-28T13:44:05.284" v="2329" actId="478"/>
          <ac:spMkLst>
            <pc:docMk/>
            <pc:sldMk cId="109857222" sldId="256"/>
            <ac:spMk id="22" creationId="{AEE193B8-66BB-ED43-A466-6DD37A00CD4D}"/>
          </ac:spMkLst>
        </pc:spChg>
        <pc:spChg chg="add mod">
          <ac:chgData name="Chloe Fincham" userId="3b60e64b-5280-4874-8828-ddb3cc562c4e" providerId="ADAL" clId="{A489E58A-C10E-B34C-98C8-0B1C3A8785D7}" dt="2019-10-28T13:44:36.537" v="2335" actId="14100"/>
          <ac:spMkLst>
            <pc:docMk/>
            <pc:sldMk cId="109857222" sldId="256"/>
            <ac:spMk id="24" creationId="{E2546358-243F-F846-9D34-C6A67A679AA1}"/>
          </ac:spMkLst>
        </pc:spChg>
        <pc:graphicFrameChg chg="add mod modGraphic">
          <ac:chgData name="Chloe Fincham" userId="3b60e64b-5280-4874-8828-ddb3cc562c4e" providerId="ADAL" clId="{A489E58A-C10E-B34C-98C8-0B1C3A8785D7}" dt="2019-10-28T13:29:53.324" v="1556" actId="572"/>
          <ac:graphicFrameMkLst>
            <pc:docMk/>
            <pc:sldMk cId="109857222" sldId="256"/>
            <ac:graphicFrameMk id="15" creationId="{F35507F2-DCED-6745-B96A-128CA5FE18B0}"/>
          </ac:graphicFrameMkLst>
        </pc:graphicFrameChg>
        <pc:graphicFrameChg chg="add del mod">
          <ac:chgData name="Chloe Fincham" userId="3b60e64b-5280-4874-8828-ddb3cc562c4e" providerId="ADAL" clId="{A489E58A-C10E-B34C-98C8-0B1C3A8785D7}" dt="2019-10-28T13:29:20.594" v="1550"/>
          <ac:graphicFrameMkLst>
            <pc:docMk/>
            <pc:sldMk cId="109857222" sldId="256"/>
            <ac:graphicFrameMk id="16" creationId="{B6EE9115-DF24-3C49-AAB0-BCFA8F8C09F1}"/>
          </ac:graphicFrameMkLst>
        </pc:graphicFrameChg>
        <pc:graphicFrameChg chg="add del mod">
          <ac:chgData name="Chloe Fincham" userId="3b60e64b-5280-4874-8828-ddb3cc562c4e" providerId="ADAL" clId="{A489E58A-C10E-B34C-98C8-0B1C3A8785D7}" dt="2019-10-28T13:29:41.842" v="1555"/>
          <ac:graphicFrameMkLst>
            <pc:docMk/>
            <pc:sldMk cId="109857222" sldId="256"/>
            <ac:graphicFrameMk id="17" creationId="{835A1184-34D6-2A4E-A5A7-2E2FE13EC366}"/>
          </ac:graphicFrameMkLst>
        </pc:graphicFrameChg>
        <pc:graphicFrameChg chg="add del mod">
          <ac:chgData name="Chloe Fincham" userId="3b60e64b-5280-4874-8828-ddb3cc562c4e" providerId="ADAL" clId="{A489E58A-C10E-B34C-98C8-0B1C3A8785D7}" dt="2019-10-28T13:30:03.373" v="1558"/>
          <ac:graphicFrameMkLst>
            <pc:docMk/>
            <pc:sldMk cId="109857222" sldId="256"/>
            <ac:graphicFrameMk id="18" creationId="{1A76D114-FD32-2349-A712-964C5487B119}"/>
          </ac:graphicFrameMkLst>
        </pc:graphicFrameChg>
        <pc:graphicFrameChg chg="add mod modGraphic">
          <ac:chgData name="Chloe Fincham" userId="3b60e64b-5280-4874-8828-ddb3cc562c4e" providerId="ADAL" clId="{A489E58A-C10E-B34C-98C8-0B1C3A8785D7}" dt="2019-10-28T13:50:17.505" v="2765" actId="20577"/>
          <ac:graphicFrameMkLst>
            <pc:docMk/>
            <pc:sldMk cId="109857222" sldId="256"/>
            <ac:graphicFrameMk id="23" creationId="{15B12665-9F36-5F46-B31C-D10232592295}"/>
          </ac:graphicFrameMkLst>
        </pc:graphicFrameChg>
        <pc:picChg chg="add mod">
          <ac:chgData name="Chloe Fincham" userId="3b60e64b-5280-4874-8828-ddb3cc562c4e" providerId="ADAL" clId="{A489E58A-C10E-B34C-98C8-0B1C3A8785D7}" dt="2019-10-28T13:01:20.400" v="82" actId="1076"/>
          <ac:picMkLst>
            <pc:docMk/>
            <pc:sldMk cId="109857222" sldId="256"/>
            <ac:picMk id="5" creationId="{E029CDBE-D27E-0548-AABB-B382F7D7D438}"/>
          </ac:picMkLst>
        </pc:picChg>
      </pc:sldChg>
      <pc:sldChg chg="addSp delSp modSp add">
        <pc:chgData name="Chloe Fincham" userId="3b60e64b-5280-4874-8828-ddb3cc562c4e" providerId="ADAL" clId="{A489E58A-C10E-B34C-98C8-0B1C3A8785D7}" dt="2019-10-28T13:56:13.429" v="3077" actId="1076"/>
        <pc:sldMkLst>
          <pc:docMk/>
          <pc:sldMk cId="64867884" sldId="257"/>
        </pc:sldMkLst>
        <pc:spChg chg="mod">
          <ac:chgData name="Chloe Fincham" userId="3b60e64b-5280-4874-8828-ddb3cc562c4e" providerId="ADAL" clId="{A489E58A-C10E-B34C-98C8-0B1C3A8785D7}" dt="2019-10-28T13:45:18.890" v="2483" actId="404"/>
          <ac:spMkLst>
            <pc:docMk/>
            <pc:sldMk cId="64867884" sldId="257"/>
            <ac:spMk id="9" creationId="{5F86DD35-DEDE-8242-A7D8-4F07AB167E74}"/>
          </ac:spMkLst>
        </pc:spChg>
        <pc:spChg chg="mod">
          <ac:chgData name="Chloe Fincham" userId="3b60e64b-5280-4874-8828-ddb3cc562c4e" providerId="ADAL" clId="{A489E58A-C10E-B34C-98C8-0B1C3A8785D7}" dt="2019-10-28T13:45:26.584" v="2486" actId="404"/>
          <ac:spMkLst>
            <pc:docMk/>
            <pc:sldMk cId="64867884" sldId="257"/>
            <ac:spMk id="10" creationId="{E50692CB-0CB7-7747-A018-474A9C4D876C}"/>
          </ac:spMkLst>
        </pc:spChg>
        <pc:spChg chg="mod">
          <ac:chgData name="Chloe Fincham" userId="3b60e64b-5280-4874-8828-ddb3cc562c4e" providerId="ADAL" clId="{A489E58A-C10E-B34C-98C8-0B1C3A8785D7}" dt="2019-10-28T13:45:31.460" v="2489" actId="404"/>
          <ac:spMkLst>
            <pc:docMk/>
            <pc:sldMk cId="64867884" sldId="257"/>
            <ac:spMk id="11" creationId="{79CC558B-5A5A-7042-93E7-BF657682BCF4}"/>
          </ac:spMkLst>
        </pc:spChg>
        <pc:spChg chg="mod">
          <ac:chgData name="Chloe Fincham" userId="3b60e64b-5280-4874-8828-ddb3cc562c4e" providerId="ADAL" clId="{A489E58A-C10E-B34C-98C8-0B1C3A8785D7}" dt="2019-10-28T13:47:56.267" v="2738" actId="20577"/>
          <ac:spMkLst>
            <pc:docMk/>
            <pc:sldMk cId="64867884" sldId="257"/>
            <ac:spMk id="12" creationId="{18BD005A-A38E-2342-99A9-0930568200C4}"/>
          </ac:spMkLst>
        </pc:spChg>
        <pc:spChg chg="mod">
          <ac:chgData name="Chloe Fincham" userId="3b60e64b-5280-4874-8828-ddb3cc562c4e" providerId="ADAL" clId="{A489E58A-C10E-B34C-98C8-0B1C3A8785D7}" dt="2019-10-28T13:56:06.232" v="3076" actId="14100"/>
          <ac:spMkLst>
            <pc:docMk/>
            <pc:sldMk cId="64867884" sldId="257"/>
            <ac:spMk id="13" creationId="{521E55F0-36CD-CE4A-8E72-FDEE851D943E}"/>
          </ac:spMkLst>
        </pc:spChg>
        <pc:spChg chg="del mod">
          <ac:chgData name="Chloe Fincham" userId="3b60e64b-5280-4874-8828-ddb3cc562c4e" providerId="ADAL" clId="{A489E58A-C10E-B34C-98C8-0B1C3A8785D7}" dt="2019-10-28T13:51:26.793" v="2889" actId="478"/>
          <ac:spMkLst>
            <pc:docMk/>
            <pc:sldMk cId="64867884" sldId="257"/>
            <ac:spMk id="19" creationId="{F1AA223C-9313-E444-9991-BDEA108C58DB}"/>
          </ac:spMkLst>
        </pc:spChg>
        <pc:spChg chg="mod">
          <ac:chgData name="Chloe Fincham" userId="3b60e64b-5280-4874-8828-ddb3cc562c4e" providerId="ADAL" clId="{A489E58A-C10E-B34C-98C8-0B1C3A8785D7}" dt="2019-10-28T13:56:13.429" v="3077" actId="1076"/>
          <ac:spMkLst>
            <pc:docMk/>
            <pc:sldMk cId="64867884" sldId="257"/>
            <ac:spMk id="20" creationId="{1E24752F-C57A-5C4E-9A99-EBB5FF618537}"/>
          </ac:spMkLst>
        </pc:spChg>
        <pc:spChg chg="mod">
          <ac:chgData name="Chloe Fincham" userId="3b60e64b-5280-4874-8828-ddb3cc562c4e" providerId="ADAL" clId="{A489E58A-C10E-B34C-98C8-0B1C3A8785D7}" dt="2019-10-28T13:49:38.208" v="2754" actId="1076"/>
          <ac:spMkLst>
            <pc:docMk/>
            <pc:sldMk cId="64867884" sldId="257"/>
            <ac:spMk id="21" creationId="{A0EC7516-7B07-154B-9159-16FA4A039B15}"/>
          </ac:spMkLst>
        </pc:spChg>
        <pc:spChg chg="add mod">
          <ac:chgData name="Chloe Fincham" userId="3b60e64b-5280-4874-8828-ddb3cc562c4e" providerId="ADAL" clId="{A489E58A-C10E-B34C-98C8-0B1C3A8785D7}" dt="2019-10-28T13:51:36.369" v="2892" actId="14100"/>
          <ac:spMkLst>
            <pc:docMk/>
            <pc:sldMk cId="64867884" sldId="257"/>
            <ac:spMk id="22" creationId="{AC4E38C8-5F68-CE4E-8E7A-B7F09FC9CBE7}"/>
          </ac:spMkLst>
        </pc:spChg>
        <pc:spChg chg="mod">
          <ac:chgData name="Chloe Fincham" userId="3b60e64b-5280-4874-8828-ddb3cc562c4e" providerId="ADAL" clId="{A489E58A-C10E-B34C-98C8-0B1C3A8785D7}" dt="2019-10-28T13:51:42.092" v="2893" actId="1076"/>
          <ac:spMkLst>
            <pc:docMk/>
            <pc:sldMk cId="64867884" sldId="257"/>
            <ac:spMk id="24" creationId="{E2546358-243F-F846-9D34-C6A67A679AA1}"/>
          </ac:spMkLst>
        </pc:spChg>
        <pc:graphicFrameChg chg="mod modGraphic">
          <ac:chgData name="Chloe Fincham" userId="3b60e64b-5280-4874-8828-ddb3cc562c4e" providerId="ADAL" clId="{A489E58A-C10E-B34C-98C8-0B1C3A8785D7}" dt="2019-10-28T13:51:20.541" v="2888" actId="404"/>
          <ac:graphicFrameMkLst>
            <pc:docMk/>
            <pc:sldMk cId="64867884" sldId="257"/>
            <ac:graphicFrameMk id="15" creationId="{F35507F2-DCED-6745-B96A-128CA5FE18B0}"/>
          </ac:graphicFrameMkLst>
        </pc:graphicFrameChg>
        <pc:graphicFrameChg chg="mod modGraphic">
          <ac:chgData name="Chloe Fincham" userId="3b60e64b-5280-4874-8828-ddb3cc562c4e" providerId="ADAL" clId="{A489E58A-C10E-B34C-98C8-0B1C3A8785D7}" dt="2019-10-28T13:51:42.092" v="2893" actId="1076"/>
          <ac:graphicFrameMkLst>
            <pc:docMk/>
            <pc:sldMk cId="64867884" sldId="257"/>
            <ac:graphicFrameMk id="23" creationId="{15B12665-9F36-5F46-B31C-D10232592295}"/>
          </ac:graphicFrameMkLst>
        </pc:graphicFrameChg>
        <pc:picChg chg="add mod">
          <ac:chgData name="Chloe Fincham" userId="3b60e64b-5280-4874-8828-ddb3cc562c4e" providerId="ADAL" clId="{A489E58A-C10E-B34C-98C8-0B1C3A8785D7}" dt="2019-10-28T13:49:54.575" v="2759" actId="1076"/>
          <ac:picMkLst>
            <pc:docMk/>
            <pc:sldMk cId="64867884" sldId="257"/>
            <ac:picMk id="2" creationId="{5E685ED9-929C-5344-B07F-BBA29E3FBCD2}"/>
          </ac:picMkLst>
        </pc:picChg>
        <pc:picChg chg="add mod">
          <ac:chgData name="Chloe Fincham" userId="3b60e64b-5280-4874-8828-ddb3cc562c4e" providerId="ADAL" clId="{A489E58A-C10E-B34C-98C8-0B1C3A8785D7}" dt="2019-10-28T13:49:41.481" v="2755" actId="14100"/>
          <ac:picMkLst>
            <pc:docMk/>
            <pc:sldMk cId="64867884" sldId="257"/>
            <ac:picMk id="3" creationId="{E813E319-5591-F843-A5F0-9E61A94286B0}"/>
          </ac:picMkLst>
        </pc:picChg>
        <pc:picChg chg="add mod">
          <ac:chgData name="Chloe Fincham" userId="3b60e64b-5280-4874-8828-ddb3cc562c4e" providerId="ADAL" clId="{A489E58A-C10E-B34C-98C8-0B1C3A8785D7}" dt="2019-10-28T13:49:59.437" v="2760" actId="1076"/>
          <ac:picMkLst>
            <pc:docMk/>
            <pc:sldMk cId="64867884" sldId="257"/>
            <ac:picMk id="4" creationId="{F741825E-31CB-9948-AC4F-24322EE89D73}"/>
          </ac:picMkLst>
        </pc:picChg>
        <pc:picChg chg="mod">
          <ac:chgData name="Chloe Fincham" userId="3b60e64b-5280-4874-8828-ddb3cc562c4e" providerId="ADAL" clId="{A489E58A-C10E-B34C-98C8-0B1C3A8785D7}" dt="2019-10-28T13:46:04.340" v="2491" actId="1076"/>
          <ac:picMkLst>
            <pc:docMk/>
            <pc:sldMk cId="64867884" sldId="257"/>
            <ac:picMk id="5" creationId="{E029CDBE-D27E-0548-AABB-B382F7D7D43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01-Dec-20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01-Dec-20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01-Dec-20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01-Dec-20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01-Dec-20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01-Dec-20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01-Dec-20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01-Dec-20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01-Dec-20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01-Dec-20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01-Dec-20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01-Dec-20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A picture containing indoor, food, table, sitting&#10;&#10;Description generated with very high confidence">
            <a:extLst>
              <a:ext uri="{FF2B5EF4-FFF2-40B4-BE49-F238E27FC236}">
                <a16:creationId xmlns:a16="http://schemas.microsoft.com/office/drawing/2014/main" id="{C111C52C-9F1F-41FE-8331-8AD18E966D8D}"/>
              </a:ext>
            </a:extLst>
          </p:cNvPr>
          <p:cNvPicPr>
            <a:picLocks noChangeAspect="1"/>
          </p:cNvPicPr>
          <p:nvPr/>
        </p:nvPicPr>
        <p:blipFill>
          <a:blip r:embed="rId2"/>
          <a:stretch>
            <a:fillRect/>
          </a:stretch>
        </p:blipFill>
        <p:spPr>
          <a:xfrm>
            <a:off x="2498" y="1874"/>
            <a:ext cx="12187002" cy="6854252"/>
          </a:xfrm>
          <a:prstGeom prst="rect">
            <a:avLst/>
          </a:prstGeom>
        </p:spPr>
      </p:pic>
      <p:sp>
        <p:nvSpPr>
          <p:cNvPr id="7" name="TextBox 6">
            <a:extLst>
              <a:ext uri="{FF2B5EF4-FFF2-40B4-BE49-F238E27FC236}">
                <a16:creationId xmlns:a16="http://schemas.microsoft.com/office/drawing/2014/main" id="{A68C1503-3E64-9F49-AD8C-B1C1C5BED45F}"/>
              </a:ext>
            </a:extLst>
          </p:cNvPr>
          <p:cNvSpPr txBox="1"/>
          <p:nvPr/>
        </p:nvSpPr>
        <p:spPr>
          <a:xfrm>
            <a:off x="0" y="0"/>
            <a:ext cx="12192000" cy="584775"/>
          </a:xfrm>
          <a:prstGeom prst="rect">
            <a:avLst/>
          </a:prstGeom>
          <a:noFill/>
        </p:spPr>
        <p:txBody>
          <a:bodyPr wrap="square" rtlCol="0" anchor="t">
            <a:spAutoFit/>
          </a:bodyPr>
          <a:lstStyle/>
          <a:p>
            <a:pPr algn="ctr"/>
            <a:r>
              <a:rPr lang="en-GB" sz="3200">
                <a:latin typeface="Comic Sans MS"/>
              </a:rPr>
              <a:t>The Sound Collector</a:t>
            </a:r>
            <a:endParaRPr lang="en-US"/>
          </a:p>
        </p:txBody>
      </p:sp>
      <p:sp>
        <p:nvSpPr>
          <p:cNvPr id="8" name="TextBox 7">
            <a:extLst>
              <a:ext uri="{FF2B5EF4-FFF2-40B4-BE49-F238E27FC236}">
                <a16:creationId xmlns:a16="http://schemas.microsoft.com/office/drawing/2014/main" id="{07841490-96D1-3040-9FCC-BFA258452DE2}"/>
              </a:ext>
            </a:extLst>
          </p:cNvPr>
          <p:cNvSpPr txBox="1"/>
          <p:nvPr/>
        </p:nvSpPr>
        <p:spPr>
          <a:xfrm>
            <a:off x="76200" y="584775"/>
            <a:ext cx="4922520" cy="461665"/>
          </a:xfrm>
          <a:prstGeom prst="rect">
            <a:avLst/>
          </a:prstGeom>
          <a:noFill/>
          <a:ln w="28575">
            <a:solidFill>
              <a:schemeClr val="tx1"/>
            </a:solidFill>
          </a:ln>
        </p:spPr>
        <p:txBody>
          <a:bodyPr wrap="square" rtlCol="0">
            <a:spAutoFit/>
          </a:bodyPr>
          <a:lstStyle/>
          <a:p>
            <a:pPr algn="ctr"/>
            <a:r>
              <a:rPr lang="en-GB" sz="2400">
                <a:latin typeface="Comic Sans MS" panose="030F0902030302020204" pitchFamily="66" charset="0"/>
              </a:rPr>
              <a:t>Important information</a:t>
            </a:r>
          </a:p>
        </p:txBody>
      </p:sp>
      <p:sp>
        <p:nvSpPr>
          <p:cNvPr id="9" name="TextBox 8">
            <a:extLst>
              <a:ext uri="{FF2B5EF4-FFF2-40B4-BE49-F238E27FC236}">
                <a16:creationId xmlns:a16="http://schemas.microsoft.com/office/drawing/2014/main" id="{5F86DD35-DEDE-8242-A7D8-4F07AB167E74}"/>
              </a:ext>
            </a:extLst>
          </p:cNvPr>
          <p:cNvSpPr txBox="1"/>
          <p:nvPr/>
        </p:nvSpPr>
        <p:spPr>
          <a:xfrm>
            <a:off x="76200" y="1046440"/>
            <a:ext cx="4922520" cy="1672446"/>
          </a:xfrm>
          <a:prstGeom prst="rect">
            <a:avLst/>
          </a:prstGeom>
          <a:noFill/>
          <a:ln w="28575">
            <a:solidFill>
              <a:schemeClr val="tx1"/>
            </a:solidFill>
          </a:ln>
        </p:spPr>
        <p:txBody>
          <a:bodyPr wrap="square" rtlCol="0" anchor="t">
            <a:spAutoFit/>
          </a:bodyPr>
          <a:lstStyle/>
          <a:p>
            <a:pPr>
              <a:lnSpc>
                <a:spcPct val="150000"/>
              </a:lnSpc>
            </a:pPr>
            <a:r>
              <a:rPr lang="en-GB" sz="1400">
                <a:latin typeface="Comic Sans MS"/>
              </a:rPr>
              <a:t>This is a poem about sound. In the poem, a stranger comes and takes all the sounds in the world and puts them into a bag. With all the sounds gone, the world is never the same again. The poem also uses rhyming phrases and onomatopoeia.</a:t>
            </a:r>
            <a:endParaRPr lang="en-GB" sz="1400" u="sng">
              <a:latin typeface="Comic Sans MS"/>
            </a:endParaRPr>
          </a:p>
        </p:txBody>
      </p:sp>
      <p:sp>
        <p:nvSpPr>
          <p:cNvPr id="10" name="TextBox 9">
            <a:extLst>
              <a:ext uri="{FF2B5EF4-FFF2-40B4-BE49-F238E27FC236}">
                <a16:creationId xmlns:a16="http://schemas.microsoft.com/office/drawing/2014/main" id="{E50692CB-0CB7-7747-A018-474A9C4D876C}"/>
              </a:ext>
            </a:extLst>
          </p:cNvPr>
          <p:cNvSpPr txBox="1"/>
          <p:nvPr/>
        </p:nvSpPr>
        <p:spPr>
          <a:xfrm>
            <a:off x="76200" y="2728616"/>
            <a:ext cx="4922520" cy="702949"/>
          </a:xfrm>
          <a:prstGeom prst="rect">
            <a:avLst/>
          </a:prstGeom>
          <a:noFill/>
          <a:ln w="28575">
            <a:solidFill>
              <a:schemeClr val="tx1"/>
            </a:solidFill>
          </a:ln>
        </p:spPr>
        <p:txBody>
          <a:bodyPr wrap="square" rtlCol="0" anchor="t">
            <a:spAutoFit/>
          </a:bodyPr>
          <a:lstStyle/>
          <a:p>
            <a:pPr>
              <a:lnSpc>
                <a:spcPct val="150000"/>
              </a:lnSpc>
            </a:pPr>
            <a:r>
              <a:rPr lang="en-GB" sz="1400" u="sng">
                <a:latin typeface="Comic Sans MS" panose="030F0902030302020204" pitchFamily="66" charset="0"/>
              </a:rPr>
              <a:t>Themes</a:t>
            </a:r>
          </a:p>
          <a:p>
            <a:pPr>
              <a:lnSpc>
                <a:spcPct val="150000"/>
              </a:lnSpc>
            </a:pPr>
            <a:r>
              <a:rPr lang="en-GB" sz="1400">
                <a:latin typeface="Comic Sans MS"/>
              </a:rPr>
              <a:t>Life, sound, noise, detail.</a:t>
            </a:r>
            <a:endParaRPr lang="en-GB" sz="1400">
              <a:latin typeface="Comic Sans MS" panose="030F0902030302020204" pitchFamily="66" charset="0"/>
            </a:endParaRPr>
          </a:p>
        </p:txBody>
      </p:sp>
      <p:sp>
        <p:nvSpPr>
          <p:cNvPr id="11" name="TextBox 10">
            <a:extLst>
              <a:ext uri="{FF2B5EF4-FFF2-40B4-BE49-F238E27FC236}">
                <a16:creationId xmlns:a16="http://schemas.microsoft.com/office/drawing/2014/main" id="{79CC558B-5A5A-7042-93E7-BF657682BCF4}"/>
              </a:ext>
            </a:extLst>
          </p:cNvPr>
          <p:cNvSpPr txBox="1"/>
          <p:nvPr/>
        </p:nvSpPr>
        <p:spPr>
          <a:xfrm>
            <a:off x="76200" y="3442809"/>
            <a:ext cx="4922520" cy="1169744"/>
          </a:xfrm>
          <a:prstGeom prst="rect">
            <a:avLst/>
          </a:prstGeom>
          <a:noFill/>
          <a:ln w="28575">
            <a:solidFill>
              <a:schemeClr val="tx1"/>
            </a:solidFill>
          </a:ln>
        </p:spPr>
        <p:txBody>
          <a:bodyPr wrap="square" rtlCol="0" anchor="t">
            <a:spAutoFit/>
          </a:bodyPr>
          <a:lstStyle/>
          <a:p>
            <a:pPr>
              <a:lnSpc>
                <a:spcPct val="150000"/>
              </a:lnSpc>
            </a:pPr>
            <a:r>
              <a:rPr lang="en-GB" sz="1200" u="sng">
                <a:latin typeface="Comic Sans MS"/>
              </a:rPr>
              <a:t>Setting</a:t>
            </a:r>
          </a:p>
          <a:p>
            <a:pPr>
              <a:lnSpc>
                <a:spcPct val="150000"/>
              </a:lnSpc>
            </a:pPr>
            <a:r>
              <a:rPr lang="en-GB" sz="1200">
                <a:latin typeface="Comic Sans MS"/>
              </a:rPr>
              <a:t>The setting of the poem is not specifically mentioned but the sounds described suggest that it is set in a house. We are told about toasters, babies and knives scraping on toast.</a:t>
            </a:r>
            <a:endParaRPr lang="en-GB" sz="1200" u="sng">
              <a:latin typeface="Comic Sans MS"/>
            </a:endParaRPr>
          </a:p>
        </p:txBody>
      </p:sp>
      <p:sp>
        <p:nvSpPr>
          <p:cNvPr id="12" name="TextBox 11">
            <a:extLst>
              <a:ext uri="{FF2B5EF4-FFF2-40B4-BE49-F238E27FC236}">
                <a16:creationId xmlns:a16="http://schemas.microsoft.com/office/drawing/2014/main" id="{18BD005A-A38E-2342-99A9-0930568200C4}"/>
              </a:ext>
            </a:extLst>
          </p:cNvPr>
          <p:cNvSpPr txBox="1"/>
          <p:nvPr/>
        </p:nvSpPr>
        <p:spPr>
          <a:xfrm>
            <a:off x="76201" y="4599774"/>
            <a:ext cx="7233503" cy="1169744"/>
          </a:xfrm>
          <a:prstGeom prst="rect">
            <a:avLst/>
          </a:prstGeom>
          <a:noFill/>
          <a:ln w="28575">
            <a:solidFill>
              <a:schemeClr val="tx1"/>
            </a:solidFill>
          </a:ln>
        </p:spPr>
        <p:txBody>
          <a:bodyPr wrap="square" rtlCol="0" anchor="t">
            <a:spAutoFit/>
          </a:bodyPr>
          <a:lstStyle/>
          <a:p>
            <a:pPr>
              <a:lnSpc>
                <a:spcPct val="150000"/>
              </a:lnSpc>
            </a:pPr>
            <a:r>
              <a:rPr lang="en-GB" sz="1200" u="sng">
                <a:latin typeface="Comic Sans MS"/>
              </a:rPr>
              <a:t>Context</a:t>
            </a:r>
          </a:p>
          <a:p>
            <a:pPr>
              <a:lnSpc>
                <a:spcPct val="150000"/>
              </a:lnSpc>
            </a:pPr>
            <a:r>
              <a:rPr lang="en-GB" sz="1200">
                <a:latin typeface="Comic Sans MS"/>
              </a:rPr>
              <a:t>This poem was written by Roger McGough. He was born on the outskirts of Liverpool and has written lots of different pieces of poetry over the years. Some of his poems include Alternative Santa, Clerihews and Didgeridoo. He used to work as a French teacher.</a:t>
            </a:r>
            <a:endParaRPr lang="en-GB" sz="1200">
              <a:latin typeface="Comic Sans MS" panose="030F0902030302020204" pitchFamily="66" charset="0"/>
            </a:endParaRPr>
          </a:p>
        </p:txBody>
      </p:sp>
      <p:sp>
        <p:nvSpPr>
          <p:cNvPr id="13" name="TextBox 12">
            <a:extLst>
              <a:ext uri="{FF2B5EF4-FFF2-40B4-BE49-F238E27FC236}">
                <a16:creationId xmlns:a16="http://schemas.microsoft.com/office/drawing/2014/main" id="{521E55F0-36CD-CE4A-8E72-FDEE851D943E}"/>
              </a:ext>
            </a:extLst>
          </p:cNvPr>
          <p:cNvSpPr txBox="1"/>
          <p:nvPr/>
        </p:nvSpPr>
        <p:spPr>
          <a:xfrm>
            <a:off x="5113019" y="584775"/>
            <a:ext cx="2194562" cy="4011483"/>
          </a:xfrm>
          <a:prstGeom prst="rect">
            <a:avLst/>
          </a:prstGeom>
          <a:noFill/>
          <a:ln w="28575">
            <a:solidFill>
              <a:schemeClr val="tx1"/>
            </a:solidFill>
          </a:ln>
        </p:spPr>
        <p:txBody>
          <a:bodyPr wrap="square" rtlCol="0" anchor="t">
            <a:spAutoFit/>
          </a:bodyPr>
          <a:lstStyle/>
          <a:p>
            <a:pPr>
              <a:lnSpc>
                <a:spcPct val="150000"/>
              </a:lnSpc>
            </a:pPr>
            <a:r>
              <a:rPr lang="en-GB" sz="1200" u="sng">
                <a:latin typeface="Comic Sans MS"/>
              </a:rPr>
              <a:t>What can this poem teach us?</a:t>
            </a:r>
          </a:p>
          <a:p>
            <a:pPr>
              <a:lnSpc>
                <a:spcPct val="150000"/>
              </a:lnSpc>
            </a:pPr>
            <a:r>
              <a:rPr lang="en-GB" sz="1200">
                <a:latin typeface="Comic Sans MS"/>
              </a:rPr>
              <a:t>This poem can teach us to listen to our surroundings, slow down and think.</a:t>
            </a:r>
            <a:endParaRPr lang="en-GB" sz="1200">
              <a:latin typeface="Comic Sans MS" panose="030F0902030302020204" pitchFamily="66" charset="0"/>
            </a:endParaRPr>
          </a:p>
          <a:p>
            <a:pPr>
              <a:lnSpc>
                <a:spcPct val="150000"/>
              </a:lnSpc>
            </a:pPr>
            <a:endParaRPr lang="en-GB" sz="1200">
              <a:latin typeface="Comic Sans MS"/>
            </a:endParaRPr>
          </a:p>
          <a:p>
            <a:pPr>
              <a:lnSpc>
                <a:spcPct val="150000"/>
              </a:lnSpc>
            </a:pPr>
            <a:r>
              <a:rPr lang="en-GB" sz="1100" u="sng">
                <a:latin typeface="Comic Sans MS"/>
              </a:rPr>
              <a:t>Quotes</a:t>
            </a:r>
          </a:p>
          <a:p>
            <a:pPr>
              <a:lnSpc>
                <a:spcPct val="150000"/>
              </a:lnSpc>
            </a:pPr>
            <a:r>
              <a:rPr lang="en-GB" sz="1100">
                <a:latin typeface="Comic Sans MS"/>
              </a:rPr>
              <a:t>'A stranger called this morning, dressed all in black and grey, put every sound into a bag and carried them all away'</a:t>
            </a:r>
          </a:p>
          <a:p>
            <a:pPr>
              <a:lnSpc>
                <a:spcPct val="150000"/>
              </a:lnSpc>
            </a:pPr>
            <a:r>
              <a:rPr lang="en-GB" sz="1100">
                <a:latin typeface="Comic Sans MS"/>
              </a:rPr>
              <a:t>'The hissing of the frying pan, the ticking of the grill, the bubbling of the bathtub'.</a:t>
            </a:r>
          </a:p>
        </p:txBody>
      </p:sp>
      <p:graphicFrame>
        <p:nvGraphicFramePr>
          <p:cNvPr id="15" name="Table 14">
            <a:extLst>
              <a:ext uri="{FF2B5EF4-FFF2-40B4-BE49-F238E27FC236}">
                <a16:creationId xmlns:a16="http://schemas.microsoft.com/office/drawing/2014/main" id="{F35507F2-DCED-6745-B96A-128CA5FE18B0}"/>
              </a:ext>
            </a:extLst>
          </p:cNvPr>
          <p:cNvGraphicFramePr>
            <a:graphicFrameLocks noGrp="1"/>
          </p:cNvGraphicFramePr>
          <p:nvPr/>
        </p:nvGraphicFramePr>
        <p:xfrm>
          <a:off x="7421881" y="584775"/>
          <a:ext cx="4621435" cy="1635610"/>
        </p:xfrm>
        <a:graphic>
          <a:graphicData uri="http://schemas.openxmlformats.org/drawingml/2006/table">
            <a:tbl>
              <a:tblPr firstRow="1" bandRow="1">
                <a:tableStyleId>{5940675A-B579-460E-94D1-54222C63F5DA}</a:tableStyleId>
              </a:tblPr>
              <a:tblGrid>
                <a:gridCol w="1349114">
                  <a:extLst>
                    <a:ext uri="{9D8B030D-6E8A-4147-A177-3AD203B41FA5}">
                      <a16:colId xmlns:a16="http://schemas.microsoft.com/office/drawing/2014/main" val="183744201"/>
                    </a:ext>
                  </a:extLst>
                </a:gridCol>
                <a:gridCol w="3272321">
                  <a:extLst>
                    <a:ext uri="{9D8B030D-6E8A-4147-A177-3AD203B41FA5}">
                      <a16:colId xmlns:a16="http://schemas.microsoft.com/office/drawing/2014/main" val="3635097774"/>
                    </a:ext>
                  </a:extLst>
                </a:gridCol>
              </a:tblGrid>
              <a:tr h="418835">
                <a:tc gridSpan="2">
                  <a:txBody>
                    <a:bodyPr/>
                    <a:lstStyle/>
                    <a:p>
                      <a:pPr algn="ctr"/>
                      <a:r>
                        <a:rPr lang="en-GB" sz="1400" u="sng">
                          <a:latin typeface="Comic Sans MS"/>
                        </a:rPr>
                        <a:t>Characters</a:t>
                      </a:r>
                    </a:p>
                  </a:txBody>
                  <a:tcPr anchor="ctr"/>
                </a:tc>
                <a:tc hMerge="1">
                  <a:txBody>
                    <a:bodyPr/>
                    <a:lstStyle/>
                    <a:p>
                      <a:endParaRPr lang="en-GB" sz="1400">
                        <a:latin typeface="Comic Sans MS" panose="030F0902030302020204" pitchFamily="66" charset="0"/>
                      </a:endParaRPr>
                    </a:p>
                  </a:txBody>
                  <a:tcPr/>
                </a:tc>
                <a:extLst>
                  <a:ext uri="{0D108BD9-81ED-4DB2-BD59-A6C34878D82A}">
                    <a16:rowId xmlns:a16="http://schemas.microsoft.com/office/drawing/2014/main" val="4103318008"/>
                  </a:ext>
                </a:extLst>
              </a:tr>
              <a:tr h="579694">
                <a:tc>
                  <a:txBody>
                    <a:bodyPr/>
                    <a:lstStyle/>
                    <a:p>
                      <a:r>
                        <a:rPr lang="en-GB" sz="1400">
                          <a:latin typeface="Comic Sans MS"/>
                        </a:rPr>
                        <a:t>Stranger</a:t>
                      </a:r>
                    </a:p>
                  </a:txBody>
                  <a:tcPr anchor="ctr"/>
                </a:tc>
                <a:tc>
                  <a:txBody>
                    <a:bodyPr/>
                    <a:lstStyle/>
                    <a:p>
                      <a:r>
                        <a:rPr lang="en-GB" sz="1400">
                          <a:latin typeface="Comic Sans MS"/>
                        </a:rPr>
                        <a:t>The person who comes and takes away all the sounds in the world.</a:t>
                      </a:r>
                    </a:p>
                  </a:txBody>
                  <a:tcPr anchor="ctr"/>
                </a:tc>
                <a:extLst>
                  <a:ext uri="{0D108BD9-81ED-4DB2-BD59-A6C34878D82A}">
                    <a16:rowId xmlns:a16="http://schemas.microsoft.com/office/drawing/2014/main" val="2595474289"/>
                  </a:ext>
                </a:extLst>
              </a:tr>
              <a:tr h="637081">
                <a:tc>
                  <a:txBody>
                    <a:bodyPr/>
                    <a:lstStyle/>
                    <a:p>
                      <a:r>
                        <a:rPr lang="en-GB" sz="1400">
                          <a:latin typeface="Comic Sans MS"/>
                        </a:rPr>
                        <a:t>Writer</a:t>
                      </a:r>
                    </a:p>
                  </a:txBody>
                  <a:tcPr anchor="ctr"/>
                </a:tc>
                <a:tc>
                  <a:txBody>
                    <a:bodyPr/>
                    <a:lstStyle/>
                    <a:p>
                      <a:r>
                        <a:rPr lang="en-GB" sz="1400">
                          <a:latin typeface="Comic Sans MS"/>
                        </a:rPr>
                        <a:t>The person who describes all the sounds that have been taken.</a:t>
                      </a:r>
                    </a:p>
                  </a:txBody>
                  <a:tcPr anchor="ctr"/>
                </a:tc>
                <a:extLst>
                  <a:ext uri="{0D108BD9-81ED-4DB2-BD59-A6C34878D82A}">
                    <a16:rowId xmlns:a16="http://schemas.microsoft.com/office/drawing/2014/main" val="1706355237"/>
                  </a:ext>
                </a:extLst>
              </a:tr>
            </a:tbl>
          </a:graphicData>
        </a:graphic>
      </p:graphicFrame>
      <p:sp>
        <p:nvSpPr>
          <p:cNvPr id="20" name="TextBox 19">
            <a:extLst>
              <a:ext uri="{FF2B5EF4-FFF2-40B4-BE49-F238E27FC236}">
                <a16:creationId xmlns:a16="http://schemas.microsoft.com/office/drawing/2014/main" id="{1E24752F-C57A-5C4E-9A99-EBB5FF618537}"/>
              </a:ext>
            </a:extLst>
          </p:cNvPr>
          <p:cNvSpPr txBox="1"/>
          <p:nvPr/>
        </p:nvSpPr>
        <p:spPr>
          <a:xfrm>
            <a:off x="7411511" y="4946666"/>
            <a:ext cx="1732366" cy="825995"/>
          </a:xfrm>
          <a:prstGeom prst="rect">
            <a:avLst/>
          </a:prstGeom>
          <a:noFill/>
          <a:ln w="28575">
            <a:solidFill>
              <a:schemeClr val="tx1"/>
            </a:solidFill>
          </a:ln>
        </p:spPr>
        <p:txBody>
          <a:bodyPr wrap="square" rtlCol="0" anchor="t">
            <a:spAutoFit/>
          </a:bodyPr>
          <a:lstStyle/>
          <a:p>
            <a:pPr>
              <a:lnSpc>
                <a:spcPct val="150000"/>
              </a:lnSpc>
            </a:pPr>
            <a:r>
              <a:rPr lang="en-GB" sz="1100" u="sng">
                <a:latin typeface="Comic Sans MS"/>
              </a:rPr>
              <a:t>Writing genres covered</a:t>
            </a:r>
          </a:p>
          <a:p>
            <a:pPr>
              <a:lnSpc>
                <a:spcPct val="150000"/>
              </a:lnSpc>
            </a:pPr>
            <a:r>
              <a:rPr lang="en-GB" sz="1100">
                <a:latin typeface="Comic Sans MS"/>
              </a:rPr>
              <a:t>Poetry, onomatopoeia, assonance, rhythm</a:t>
            </a:r>
            <a:endParaRPr lang="en-GB" sz="1100">
              <a:latin typeface="Comic Sans MS" panose="030F0902030302020204" pitchFamily="66" charset="0"/>
            </a:endParaRPr>
          </a:p>
        </p:txBody>
      </p:sp>
      <p:sp>
        <p:nvSpPr>
          <p:cNvPr id="21" name="TextBox 20">
            <a:extLst>
              <a:ext uri="{FF2B5EF4-FFF2-40B4-BE49-F238E27FC236}">
                <a16:creationId xmlns:a16="http://schemas.microsoft.com/office/drawing/2014/main" id="{A0EC7516-7B07-154B-9159-16FA4A039B15}"/>
              </a:ext>
            </a:extLst>
          </p:cNvPr>
          <p:cNvSpPr txBox="1"/>
          <p:nvPr/>
        </p:nvSpPr>
        <p:spPr>
          <a:xfrm>
            <a:off x="9260297" y="4941767"/>
            <a:ext cx="2769184" cy="825995"/>
          </a:xfrm>
          <a:prstGeom prst="rect">
            <a:avLst/>
          </a:prstGeom>
          <a:noFill/>
          <a:ln w="28575">
            <a:solidFill>
              <a:schemeClr val="tx1"/>
            </a:solidFill>
          </a:ln>
        </p:spPr>
        <p:txBody>
          <a:bodyPr wrap="square" rtlCol="0" anchor="t">
            <a:spAutoFit/>
          </a:bodyPr>
          <a:lstStyle/>
          <a:p>
            <a:pPr>
              <a:lnSpc>
                <a:spcPct val="150000"/>
              </a:lnSpc>
            </a:pPr>
            <a:r>
              <a:rPr lang="en-GB" sz="1100" u="sng">
                <a:latin typeface="Comic Sans MS"/>
              </a:rPr>
              <a:t>Name of poem:</a:t>
            </a:r>
            <a:r>
              <a:rPr lang="en-GB" sz="1100">
                <a:latin typeface="Comic Sans MS"/>
              </a:rPr>
              <a:t> The Sound Collector</a:t>
            </a:r>
            <a:endParaRPr lang="en-GB" sz="1100">
              <a:latin typeface="Comic Sans MS" panose="030F0902030302020204" pitchFamily="66" charset="0"/>
            </a:endParaRPr>
          </a:p>
          <a:p>
            <a:pPr>
              <a:lnSpc>
                <a:spcPct val="150000"/>
              </a:lnSpc>
            </a:pPr>
            <a:r>
              <a:rPr lang="en-GB" sz="1100" u="sng">
                <a:latin typeface="Comic Sans MS"/>
              </a:rPr>
              <a:t>Date published:</a:t>
            </a:r>
            <a:r>
              <a:rPr lang="en-GB" sz="1100">
                <a:latin typeface="Comic Sans MS"/>
              </a:rPr>
              <a:t> 2004</a:t>
            </a:r>
            <a:endParaRPr lang="en-GB" sz="1100">
              <a:latin typeface="Comic Sans MS" panose="030F0902030302020204" pitchFamily="66" charset="0"/>
            </a:endParaRPr>
          </a:p>
          <a:p>
            <a:pPr>
              <a:lnSpc>
                <a:spcPct val="150000"/>
              </a:lnSpc>
            </a:pPr>
            <a:r>
              <a:rPr lang="en-GB" sz="1100" u="sng">
                <a:latin typeface="Comic Sans MS"/>
              </a:rPr>
              <a:t>Author:</a:t>
            </a:r>
            <a:r>
              <a:rPr lang="en-GB" sz="1100">
                <a:latin typeface="Comic Sans MS"/>
              </a:rPr>
              <a:t> Roger McGough</a:t>
            </a:r>
            <a:endParaRPr lang="en-GB" sz="1100">
              <a:latin typeface="Comic Sans MS" panose="030F0902030302020204" pitchFamily="66" charset="0"/>
            </a:endParaRPr>
          </a:p>
        </p:txBody>
      </p:sp>
      <p:graphicFrame>
        <p:nvGraphicFramePr>
          <p:cNvPr id="23" name="Table 22">
            <a:extLst>
              <a:ext uri="{FF2B5EF4-FFF2-40B4-BE49-F238E27FC236}">
                <a16:creationId xmlns:a16="http://schemas.microsoft.com/office/drawing/2014/main" id="{15B12665-9F36-5F46-B31C-D10232592295}"/>
              </a:ext>
            </a:extLst>
          </p:cNvPr>
          <p:cNvGraphicFramePr>
            <a:graphicFrameLocks noGrp="1"/>
          </p:cNvGraphicFramePr>
          <p:nvPr>
            <p:extLst>
              <p:ext uri="{D42A27DB-BD31-4B8C-83A1-F6EECF244321}">
                <p14:modId xmlns:p14="http://schemas.microsoft.com/office/powerpoint/2010/main" val="3999254747"/>
              </p:ext>
            </p:extLst>
          </p:nvPr>
        </p:nvGraphicFramePr>
        <p:xfrm>
          <a:off x="7432516" y="2359781"/>
          <a:ext cx="4621434" cy="2535834"/>
        </p:xfrm>
        <a:graphic>
          <a:graphicData uri="http://schemas.openxmlformats.org/drawingml/2006/table">
            <a:tbl>
              <a:tblPr firstRow="1" bandRow="1">
                <a:tableStyleId>{5940675A-B579-460E-94D1-54222C63F5DA}</a:tableStyleId>
              </a:tblPr>
              <a:tblGrid>
                <a:gridCol w="1336622">
                  <a:extLst>
                    <a:ext uri="{9D8B030D-6E8A-4147-A177-3AD203B41FA5}">
                      <a16:colId xmlns:a16="http://schemas.microsoft.com/office/drawing/2014/main" val="183744201"/>
                    </a:ext>
                  </a:extLst>
                </a:gridCol>
                <a:gridCol w="3284812">
                  <a:extLst>
                    <a:ext uri="{9D8B030D-6E8A-4147-A177-3AD203B41FA5}">
                      <a16:colId xmlns:a16="http://schemas.microsoft.com/office/drawing/2014/main" val="3635097774"/>
                    </a:ext>
                  </a:extLst>
                </a:gridCol>
              </a:tblGrid>
              <a:tr h="367340">
                <a:tc>
                  <a:txBody>
                    <a:bodyPr/>
                    <a:lstStyle/>
                    <a:p>
                      <a:pPr algn="ctr"/>
                      <a:r>
                        <a:rPr lang="en-GB" sz="1350" u="sng">
                          <a:latin typeface="Comic Sans MS"/>
                        </a:rPr>
                        <a:t>Key word</a:t>
                      </a:r>
                    </a:p>
                  </a:txBody>
                  <a:tcPr anchor="ctr"/>
                </a:tc>
                <a:tc>
                  <a:txBody>
                    <a:bodyPr/>
                    <a:lstStyle/>
                    <a:p>
                      <a:r>
                        <a:rPr lang="en-GB" sz="1350" u="sng">
                          <a:latin typeface="Comic Sans MS"/>
                        </a:rPr>
                        <a:t>Definition</a:t>
                      </a:r>
                    </a:p>
                  </a:txBody>
                  <a:tcPr anchor="ctr"/>
                </a:tc>
                <a:extLst>
                  <a:ext uri="{0D108BD9-81ED-4DB2-BD59-A6C34878D82A}">
                    <a16:rowId xmlns:a16="http://schemas.microsoft.com/office/drawing/2014/main" val="4103318008"/>
                  </a:ext>
                </a:extLst>
              </a:tr>
              <a:tr h="675433">
                <a:tc>
                  <a:txBody>
                    <a:bodyPr/>
                    <a:lstStyle/>
                    <a:p>
                      <a:r>
                        <a:rPr lang="en-GB" sz="1100">
                          <a:latin typeface="Comic Sans MS"/>
                        </a:rPr>
                        <a:t>Onomatopoeia</a:t>
                      </a:r>
                    </a:p>
                  </a:txBody>
                  <a:tcPr anchor="ctr"/>
                </a:tc>
                <a:tc>
                  <a:txBody>
                    <a:bodyPr/>
                    <a:lstStyle/>
                    <a:p>
                      <a:r>
                        <a:rPr lang="en-GB" sz="1100">
                          <a:latin typeface="Comic Sans MS"/>
                        </a:rPr>
                        <a:t>A word that describes a sound by mimicking the sound – for example 'tick tock' of the clock.</a:t>
                      </a:r>
                    </a:p>
                  </a:txBody>
                  <a:tcPr anchor="ctr"/>
                </a:tc>
                <a:extLst>
                  <a:ext uri="{0D108BD9-81ED-4DB2-BD59-A6C34878D82A}">
                    <a16:rowId xmlns:a16="http://schemas.microsoft.com/office/drawing/2014/main" val="2595474289"/>
                  </a:ext>
                </a:extLst>
              </a:tr>
              <a:tr h="497687">
                <a:tc>
                  <a:txBody>
                    <a:bodyPr/>
                    <a:lstStyle/>
                    <a:p>
                      <a:r>
                        <a:rPr lang="en-GB" sz="1100">
                          <a:latin typeface="Comic Sans MS"/>
                        </a:rPr>
                        <a:t>Assonance</a:t>
                      </a:r>
                    </a:p>
                  </a:txBody>
                  <a:tcPr anchor="ctr"/>
                </a:tc>
                <a:tc>
                  <a:txBody>
                    <a:bodyPr/>
                    <a:lstStyle/>
                    <a:p>
                      <a:r>
                        <a:rPr lang="en-GB" sz="1100">
                          <a:latin typeface="Comic Sans MS"/>
                        </a:rPr>
                        <a:t>A repeated vowel sound – for example 'Mike likes white stripes on his bike'.</a:t>
                      </a:r>
                    </a:p>
                  </a:txBody>
                  <a:tcPr anchor="ctr"/>
                </a:tc>
                <a:extLst>
                  <a:ext uri="{0D108BD9-81ED-4DB2-BD59-A6C34878D82A}">
                    <a16:rowId xmlns:a16="http://schemas.microsoft.com/office/drawing/2014/main" val="1706355237"/>
                  </a:ext>
                </a:extLst>
              </a:tr>
              <a:tr h="497687">
                <a:tc>
                  <a:txBody>
                    <a:bodyPr/>
                    <a:lstStyle/>
                    <a:p>
                      <a:pPr lvl="0">
                        <a:buNone/>
                      </a:pPr>
                      <a:r>
                        <a:rPr lang="en-GB" sz="1100">
                          <a:latin typeface="Comic Sans MS"/>
                        </a:rPr>
                        <a:t>Rhythm</a:t>
                      </a:r>
                    </a:p>
                  </a:txBody>
                  <a:tcPr anchor="ctr"/>
                </a:tc>
                <a:tc>
                  <a:txBody>
                    <a:bodyPr/>
                    <a:lstStyle/>
                    <a:p>
                      <a:pPr lvl="0">
                        <a:buNone/>
                      </a:pPr>
                      <a:r>
                        <a:rPr lang="en-GB" sz="1100">
                          <a:latin typeface="Comic Sans MS"/>
                        </a:rPr>
                        <a:t>A recurring beat or pattern.</a:t>
                      </a:r>
                    </a:p>
                  </a:txBody>
                  <a:tcPr anchor="ctr"/>
                </a:tc>
                <a:extLst>
                  <a:ext uri="{0D108BD9-81ED-4DB2-BD59-A6C34878D82A}">
                    <a16:rowId xmlns:a16="http://schemas.microsoft.com/office/drawing/2014/main" val="3865817970"/>
                  </a:ext>
                </a:extLst>
              </a:tr>
              <a:tr h="497687">
                <a:tc>
                  <a:txBody>
                    <a:bodyPr/>
                    <a:lstStyle/>
                    <a:p>
                      <a:pPr lvl="0">
                        <a:buNone/>
                      </a:pPr>
                      <a:r>
                        <a:rPr lang="en-GB" sz="1100">
                          <a:latin typeface="Comic Sans MS"/>
                        </a:rPr>
                        <a:t>Stanza</a:t>
                      </a:r>
                    </a:p>
                  </a:txBody>
                  <a:tcPr anchor="ctr"/>
                </a:tc>
                <a:tc>
                  <a:txBody>
                    <a:bodyPr/>
                    <a:lstStyle/>
                    <a:p>
                      <a:pPr lvl="0">
                        <a:buNone/>
                      </a:pPr>
                      <a:r>
                        <a:rPr lang="en-GB" sz="1100">
                          <a:latin typeface="Comic Sans MS"/>
                        </a:rPr>
                        <a:t>The poetical name for a verse.</a:t>
                      </a:r>
                    </a:p>
                  </a:txBody>
                  <a:tcPr anchor="ctr"/>
                </a:tc>
                <a:extLst>
                  <a:ext uri="{0D108BD9-81ED-4DB2-BD59-A6C34878D82A}">
                    <a16:rowId xmlns:a16="http://schemas.microsoft.com/office/drawing/2014/main" val="1245901780"/>
                  </a:ext>
                </a:extLst>
              </a:tr>
            </a:tbl>
          </a:graphicData>
        </a:graphic>
      </p:graphicFrame>
      <p:sp>
        <p:nvSpPr>
          <p:cNvPr id="14" name="TextBox 13">
            <a:extLst>
              <a:ext uri="{FF2B5EF4-FFF2-40B4-BE49-F238E27FC236}">
                <a16:creationId xmlns:a16="http://schemas.microsoft.com/office/drawing/2014/main" id="{9FAB99A3-8532-4688-910D-C7733D4580DC}"/>
              </a:ext>
            </a:extLst>
          </p:cNvPr>
          <p:cNvSpPr txBox="1"/>
          <p:nvPr/>
        </p:nvSpPr>
        <p:spPr>
          <a:xfrm>
            <a:off x="76200" y="5861446"/>
            <a:ext cx="11955404" cy="340286"/>
          </a:xfrm>
          <a:prstGeom prst="rect">
            <a:avLst/>
          </a:prstGeom>
          <a:noFill/>
          <a:ln w="28575">
            <a:solidFill>
              <a:schemeClr val="tx1"/>
            </a:solidFill>
          </a:ln>
        </p:spPr>
        <p:txBody>
          <a:bodyPr wrap="square" rtlCol="0" anchor="t">
            <a:spAutoFit/>
          </a:bodyPr>
          <a:lstStyle/>
          <a:p>
            <a:pPr algn="ctr">
              <a:lnSpc>
                <a:spcPct val="150000"/>
              </a:lnSpc>
            </a:pPr>
            <a:r>
              <a:rPr lang="en-GB" sz="1200">
                <a:latin typeface="Comic Sans MS"/>
              </a:rPr>
              <a:t>Listen to the sounds in your home, what can you hear?</a:t>
            </a:r>
            <a:endParaRPr lang="en-GB" sz="1200" u="sng">
              <a:latin typeface="Comic Sans MS"/>
            </a:endParaRPr>
          </a:p>
        </p:txBody>
      </p:sp>
    </p:spTree>
    <p:extLst>
      <p:ext uri="{BB962C8B-B14F-4D97-AF65-F5344CB8AC3E}">
        <p14:creationId xmlns:p14="http://schemas.microsoft.com/office/powerpoint/2010/main" val="17740743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47AC088FB0F064EA3C998B8333BDA49" ma:contentTypeVersion="2" ma:contentTypeDescription="Create a new document." ma:contentTypeScope="" ma:versionID="cf4fe5951bc891d274dc63ec7234d11b">
  <xsd:schema xmlns:xsd="http://www.w3.org/2001/XMLSchema" xmlns:xs="http://www.w3.org/2001/XMLSchema" xmlns:p="http://schemas.microsoft.com/office/2006/metadata/properties" xmlns:ns2="5044771d-330a-43f9-95e5-991cc5bd8c9b" targetNamespace="http://schemas.microsoft.com/office/2006/metadata/properties" ma:root="true" ma:fieldsID="544ed121c6c918b394b67efb20b84d13" ns2:_="">
    <xsd:import namespace="5044771d-330a-43f9-95e5-991cc5bd8c9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44771d-330a-43f9-95e5-991cc5bd8c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D6DBC8-11C5-4E9F-9394-8790035ED10F}">
  <ds:schemaRefs>
    <ds:schemaRef ds:uri="5044771d-330a-43f9-95e5-991cc5bd8c9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76E5E70-B3BD-47AC-86AE-EED499244025}">
  <ds:schemaRefs>
    <ds:schemaRef ds:uri="http://purl.org/dc/terms/"/>
    <ds:schemaRef ds:uri="http://schemas.microsoft.com/office/2006/documentManagement/types"/>
    <ds:schemaRef ds:uri="http://schemas.microsoft.com/office/2006/metadata/properties"/>
    <ds:schemaRef ds:uri="http://purl.org/dc/elements/1.1/"/>
    <ds:schemaRef ds:uri="5044771d-330a-43f9-95e5-991cc5bd8c9b"/>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E824D2B0-9E8B-4627-B4C3-C7A3AD10F3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332</Words>
  <Application>Microsoft Office PowerPoint</Application>
  <PresentationFormat>Widescreen</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Stevens</dc:creator>
  <cp:lastModifiedBy>Administrator</cp:lastModifiedBy>
  <cp:revision>2</cp:revision>
  <dcterms:created xsi:type="dcterms:W3CDTF">2019-10-28T12:57:18Z</dcterms:created>
  <dcterms:modified xsi:type="dcterms:W3CDTF">2020-12-01T12:59:25Z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0x010100247AC088FB0F064EA3C998B8333BDA49</vt:lpwstr>
  </property>
  <property fmtid="{D5CDD505-2E9C-101B-9397-08002B2CF9AE}" pid="3" name="Order">
    <vt:r8>49500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